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1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1" autoAdjust="0"/>
    <p:restoredTop sz="94637" autoAdjust="0"/>
  </p:normalViewPr>
  <p:slideViewPr>
    <p:cSldViewPr snapToGrid="0" snapToObjects="1">
      <p:cViewPr varScale="1">
        <p:scale>
          <a:sx n="79" d="100"/>
          <a:sy n="79" d="100"/>
        </p:scale>
        <p:origin x="-176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AE0893AF-8EB0-D844-8286-8D3C45EE463D}" type="datetimeFigureOut">
              <a:rPr lang="en-US" smtClean="0"/>
              <a:t>1/31/13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93AF-8EB0-D844-8286-8D3C45EE463D}" type="datetimeFigureOut">
              <a:rPr lang="en-US" smtClean="0"/>
              <a:t>1/31/13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4B29-16D8-024D-B2DB-6DCFA6C510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93AF-8EB0-D844-8286-8D3C45EE463D}" type="datetimeFigureOut">
              <a:rPr lang="en-US" smtClean="0"/>
              <a:t>1/31/13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4B29-16D8-024D-B2DB-6DCFA6C510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93AF-8EB0-D844-8286-8D3C45EE463D}" type="datetimeFigureOut">
              <a:rPr lang="en-US" smtClean="0"/>
              <a:t>1/31/13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4B29-16D8-024D-B2DB-6DCFA6C5108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93AF-8EB0-D844-8286-8D3C45EE463D}" type="datetimeFigureOut">
              <a:rPr lang="en-US" smtClean="0"/>
              <a:t>1/31/13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4B29-16D8-024D-B2DB-6DCFA6C510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93AF-8EB0-D844-8286-8D3C45EE463D}" type="datetimeFigureOut">
              <a:rPr lang="en-US" smtClean="0"/>
              <a:t>1/31/13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4B29-16D8-024D-B2DB-6DCFA6C5108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93AF-8EB0-D844-8286-8D3C45EE463D}" type="datetimeFigureOut">
              <a:rPr lang="en-US" smtClean="0"/>
              <a:t>1/31/13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4B29-16D8-024D-B2DB-6DCFA6C510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93AF-8EB0-D844-8286-8D3C45EE463D}" type="datetimeFigureOut">
              <a:rPr lang="en-US" smtClean="0"/>
              <a:t>1/31/13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4B29-16D8-024D-B2DB-6DCFA6C510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93AF-8EB0-D844-8286-8D3C45EE463D}" type="datetimeFigureOut">
              <a:rPr lang="en-US" smtClean="0"/>
              <a:t>1/31/13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4B29-16D8-024D-B2DB-6DCFA6C510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93AF-8EB0-D844-8286-8D3C45EE463D}" type="datetimeFigureOut">
              <a:rPr lang="en-US" smtClean="0"/>
              <a:t>1/31/13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93AF-8EB0-D844-8286-8D3C45EE463D}" type="datetimeFigureOut">
              <a:rPr lang="en-US" smtClean="0"/>
              <a:t>1/31/13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4B29-16D8-024D-B2DB-6DCFA6C510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AE0893AF-8EB0-D844-8286-8D3C45EE463D}" type="datetimeFigureOut">
              <a:rPr lang="en-US" smtClean="0"/>
              <a:t>1/31/13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D21A4B29-16D8-024D-B2DB-6DCFA6C510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7" Type="http://schemas.openxmlformats.org/officeDocument/2006/relationships/image" Target="../media/image8.jpeg"/><Relationship Id="rId8" Type="http://schemas.openxmlformats.org/officeDocument/2006/relationships/image" Target="../media/image9.jpg"/><Relationship Id="rId9" Type="http://schemas.openxmlformats.org/officeDocument/2006/relationships/image" Target="../media/image10.jpg"/><Relationship Id="rId10" Type="http://schemas.openxmlformats.org/officeDocument/2006/relationships/image" Target="../media/image4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5400" y="2384349"/>
            <a:ext cx="3892008" cy="10897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Simple Machines</a:t>
            </a:r>
            <a:br>
              <a:rPr lang="en-US" dirty="0" smtClean="0"/>
            </a:br>
            <a:r>
              <a:rPr lang="en-US" dirty="0" smtClean="0"/>
              <a:t>Pulley</a:t>
            </a:r>
            <a:br>
              <a:rPr lang="en-US" dirty="0" smtClean="0"/>
            </a:br>
            <a:r>
              <a:rPr lang="en-US" dirty="0" smtClean="0"/>
              <a:t>By: Megan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25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9002">
        <p:dissolve/>
      </p:transition>
    </mc:Choice>
    <mc:Fallback>
      <p:transition xmlns:p14="http://schemas.microsoft.com/office/powerpoint/2010/main" spd="slow" advTm="9002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a simple machine?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They are machines with few or </a:t>
            </a:r>
            <a:r>
              <a:rPr lang="en-US" b="1" dirty="0" smtClean="0"/>
              <a:t>no</a:t>
            </a:r>
            <a:r>
              <a:rPr lang="en-US" dirty="0" smtClean="0"/>
              <a:t> moving parts that make work easier to do.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9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3544">
        <p14:glitter pattern="hexagon"/>
      </p:transition>
    </mc:Choice>
    <mc:Fallback>
      <p:transition xmlns:p14="http://schemas.microsoft.com/office/powerpoint/2010/main" spd="slow" advTm="3544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a </a:t>
            </a:r>
            <a:r>
              <a:rPr lang="en-US" sz="5400" b="1" dirty="0" smtClean="0"/>
              <a:t>Pulley</a:t>
            </a:r>
            <a:r>
              <a:rPr lang="en-US" sz="4000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pulley makes lifting heavy weights easier by redirecting force.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54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3818">
        <p14:honeycomb/>
      </p:transition>
    </mc:Choice>
    <mc:Fallback>
      <p:transition xmlns:p14="http://schemas.microsoft.com/office/powerpoint/2010/main" spd="slow" advTm="3818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a pulley.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803" y="1600200"/>
            <a:ext cx="8566997" cy="5257800"/>
          </a:xfrm>
        </p:spPr>
        <p:txBody>
          <a:bodyPr/>
          <a:lstStyle/>
          <a:p>
            <a:r>
              <a:rPr lang="en-US" dirty="0" smtClean="0"/>
              <a:t> Some pulleys look like these.</a:t>
            </a:r>
            <a:endParaRPr lang="en-US" dirty="0"/>
          </a:p>
        </p:txBody>
      </p:sp>
      <p:pic>
        <p:nvPicPr>
          <p:cNvPr id="4" name="Picture 3" descr="image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64" y="2305052"/>
            <a:ext cx="1587359" cy="2469225"/>
          </a:xfrm>
          <a:prstGeom prst="rect">
            <a:avLst/>
          </a:prstGeom>
        </p:spPr>
      </p:pic>
      <p:pic>
        <p:nvPicPr>
          <p:cNvPr id="5" name="Picture 4" descr="images-1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72" y="2305052"/>
            <a:ext cx="1865267" cy="2271575"/>
          </a:xfrm>
          <a:prstGeom prst="rect">
            <a:avLst/>
          </a:prstGeom>
        </p:spPr>
      </p:pic>
      <p:pic>
        <p:nvPicPr>
          <p:cNvPr id="6" name="Picture 5" descr="300px-Block_and_tackle_(PSF)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39" y="2305052"/>
            <a:ext cx="1549196" cy="2123486"/>
          </a:xfrm>
          <a:prstGeom prst="rect">
            <a:avLst/>
          </a:prstGeom>
        </p:spPr>
      </p:pic>
      <p:pic>
        <p:nvPicPr>
          <p:cNvPr id="7" name="Picture 6" descr="images-2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708" y="2192229"/>
            <a:ext cx="1926605" cy="2582048"/>
          </a:xfrm>
          <a:prstGeom prst="rect">
            <a:avLst/>
          </a:prstGeom>
        </p:spPr>
      </p:pic>
      <p:pic>
        <p:nvPicPr>
          <p:cNvPr id="8" name="Picture 7" descr="726425e844c277645dab82b49d02824e697515df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76" y="4758202"/>
            <a:ext cx="2606296" cy="2049988"/>
          </a:xfrm>
          <a:prstGeom prst="rect">
            <a:avLst/>
          </a:prstGeom>
        </p:spPr>
      </p:pic>
      <p:pic>
        <p:nvPicPr>
          <p:cNvPr id="9" name="Picture 8" descr="341px-Polispasto2B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168" y="4606037"/>
            <a:ext cx="2681540" cy="2229553"/>
          </a:xfrm>
          <a:prstGeom prst="rect">
            <a:avLst/>
          </a:prstGeom>
        </p:spPr>
      </p:pic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52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6308">
        <p14:shred/>
      </p:transition>
    </mc:Choice>
    <mc:Fallback>
      <p:transition xmlns:p14="http://schemas.microsoft.com/office/powerpoint/2010/main" spd="slow" advTm="26308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Couture.thmx</Template>
  <TotalTime>38</TotalTime>
  <Words>52</Words>
  <Application>Microsoft Macintosh PowerPoint</Application>
  <PresentationFormat>On-screen Show (4:3)</PresentationFormat>
  <Paragraphs>7</Paragraphs>
  <Slides>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Couture</vt:lpstr>
      <vt:lpstr>Simple Machines Pulley By: Megan </vt:lpstr>
      <vt:lpstr>What is a simple machine?</vt:lpstr>
      <vt:lpstr>What is a Pulley?</vt:lpstr>
      <vt:lpstr>Examples of a pulley.</vt:lpstr>
    </vt:vector>
  </TitlesOfParts>
  <Company>Kodiak Island Borough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Simple machines pulley</dc:title>
  <dc:creator>District User</dc:creator>
  <cp:lastModifiedBy>District User</cp:lastModifiedBy>
  <cp:revision>5</cp:revision>
  <dcterms:created xsi:type="dcterms:W3CDTF">2013-01-29T23:48:11Z</dcterms:created>
  <dcterms:modified xsi:type="dcterms:W3CDTF">2013-01-31T22:09:06Z</dcterms:modified>
</cp:coreProperties>
</file>