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95" autoAdjust="0"/>
  </p:normalViewPr>
  <p:slideViewPr>
    <p:cSldViewPr snapToGrid="0" snapToObjects="1">
      <p:cViewPr varScale="1">
        <p:scale>
          <a:sx n="79" d="100"/>
          <a:sy n="79" d="100"/>
        </p:scale>
        <p:origin x="-19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43B4A-C630-D84B-A229-A0A38ED8E576}" type="datetimeFigureOut">
              <a:rPr lang="en-US" smtClean="0"/>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DEB38-FC82-3C42-9CBC-1B9C19DE13C6}" type="slidenum">
              <a:rPr lang="en-US" smtClean="0"/>
              <a:t>‹#›</a:t>
            </a:fld>
            <a:endParaRPr lang="en-US"/>
          </a:p>
        </p:txBody>
      </p:sp>
    </p:spTree>
    <p:extLst>
      <p:ext uri="{BB962C8B-B14F-4D97-AF65-F5344CB8AC3E}">
        <p14:creationId xmlns:p14="http://schemas.microsoft.com/office/powerpoint/2010/main" val="20256033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DEB38-FC82-3C42-9CBC-1B9C19DE13C6}" type="slidenum">
              <a:rPr lang="en-US" smtClean="0"/>
              <a:t>1</a:t>
            </a:fld>
            <a:endParaRPr lang="en-US"/>
          </a:p>
        </p:txBody>
      </p:sp>
    </p:spTree>
    <p:extLst>
      <p:ext uri="{BB962C8B-B14F-4D97-AF65-F5344CB8AC3E}">
        <p14:creationId xmlns:p14="http://schemas.microsoft.com/office/powerpoint/2010/main" val="395057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5770F1E-F88B-164C-A2DD-D812F0BA0E10}" type="datetimeFigureOut">
              <a:rPr lang="en-US" smtClean="0"/>
              <a:t>1/31/13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DF114383-396E-E844-942A-A497603730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70F1E-F88B-164C-A2DD-D812F0BA0E10}"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14383-396E-E844-942A-A497603730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70F1E-F88B-164C-A2DD-D812F0BA0E10}"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14383-396E-E844-942A-A497603730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70F1E-F88B-164C-A2DD-D812F0BA0E10}"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14383-396E-E844-942A-A497603730D5}"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770F1E-F88B-164C-A2DD-D812F0BA0E10}" type="datetimeFigureOut">
              <a:rPr lang="en-US" smtClean="0"/>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14383-396E-E844-942A-A497603730D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5770F1E-F88B-164C-A2DD-D812F0BA0E10}" type="datetimeFigureOut">
              <a:rPr lang="en-US" smtClean="0"/>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14383-396E-E844-942A-A497603730D5}"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5770F1E-F88B-164C-A2DD-D812F0BA0E10}" type="datetimeFigureOut">
              <a:rPr lang="en-US" smtClean="0"/>
              <a:t>1/31/13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14383-396E-E844-942A-A497603730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70F1E-F88B-164C-A2DD-D812F0BA0E10}" type="datetimeFigureOut">
              <a:rPr lang="en-US" smtClean="0"/>
              <a:t>1/31/13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14383-396E-E844-942A-A497603730D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770F1E-F88B-164C-A2DD-D812F0BA0E10}" type="datetimeFigureOut">
              <a:rPr lang="en-US" smtClean="0"/>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14383-396E-E844-942A-A497603730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70F1E-F88B-164C-A2DD-D812F0BA0E10}" type="datetimeFigureOut">
              <a:rPr lang="en-US" smtClean="0"/>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14383-396E-E844-942A-A497603730D5}"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70F1E-F88B-164C-A2DD-D812F0BA0E10}" type="datetimeFigureOut">
              <a:rPr lang="en-US" smtClean="0"/>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14383-396E-E844-942A-A497603730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5770F1E-F88B-164C-A2DD-D812F0BA0E10}" type="datetimeFigureOut">
              <a:rPr lang="en-US" smtClean="0"/>
              <a:t>1/31/13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F114383-396E-E844-942A-A497603730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Simple Machines</a:t>
            </a:r>
            <a:br>
              <a:rPr lang="en-US" dirty="0" smtClean="0"/>
            </a:br>
            <a:r>
              <a:rPr lang="en-US" dirty="0" smtClean="0"/>
              <a:t>wheel and axle</a:t>
            </a:r>
            <a:br>
              <a:rPr lang="en-US" dirty="0" smtClean="0"/>
            </a:br>
            <a:r>
              <a:rPr lang="en-US" dirty="0" smtClean="0"/>
              <a:t>By: Maryssa  </a:t>
            </a:r>
            <a:endParaRPr lang="en-US" dirty="0"/>
          </a:p>
        </p:txBody>
      </p:sp>
      <p:sp>
        <p:nvSpPr>
          <p:cNvPr id="3" name="Subtitle 2"/>
          <p:cNvSpPr>
            <a:spLocks noGrp="1"/>
          </p:cNvSpPr>
          <p:nvPr>
            <p:ph type="subTitle" idx="1"/>
          </p:nvPr>
        </p:nvSpPr>
        <p:spPr>
          <a:xfrm>
            <a:off x="1232428" y="4522713"/>
            <a:ext cx="6400800" cy="1394407"/>
          </a:xfrm>
        </p:spPr>
        <p:txBody>
          <a:bodyPr/>
          <a:lstStyle/>
          <a:p>
            <a:r>
              <a:rPr lang="en-US" dirty="0" smtClean="0"/>
              <a:t> </a:t>
            </a:r>
            <a:endParaRPr lang="en-US" dirty="0"/>
          </a:p>
        </p:txBody>
      </p:sp>
    </p:spTree>
    <p:extLst>
      <p:ext uri="{BB962C8B-B14F-4D97-AF65-F5344CB8AC3E}">
        <p14:creationId xmlns:p14="http://schemas.microsoft.com/office/powerpoint/2010/main" val="1683650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Simple Machines?</a:t>
            </a:r>
            <a:endParaRPr lang="en-US" dirty="0"/>
          </a:p>
        </p:txBody>
      </p:sp>
      <p:sp>
        <p:nvSpPr>
          <p:cNvPr id="3" name="Content Placeholder 2"/>
          <p:cNvSpPr>
            <a:spLocks noGrp="1"/>
          </p:cNvSpPr>
          <p:nvPr>
            <p:ph idx="1"/>
          </p:nvPr>
        </p:nvSpPr>
        <p:spPr/>
        <p:txBody>
          <a:bodyPr>
            <a:normAutofit/>
          </a:bodyPr>
          <a:lstStyle/>
          <a:p>
            <a:r>
              <a:rPr lang="en-US" dirty="0" smtClean="0"/>
              <a:t>There is a reason why they are called Simple Machines because they are Simple too use it is not hard to make Simple Machines. I mean you could make a Simple Machines with just a block of wood you could make it in to a wedge there is six different Simple Machines well they are not too much different from each other they can be similar to each other so now you know Simple Machines can be fun in a way some people can not imagine it makes work easier.  </a:t>
            </a:r>
            <a:endParaRPr lang="en-US" dirty="0"/>
          </a:p>
        </p:txBody>
      </p:sp>
    </p:spTree>
    <p:extLst>
      <p:ext uri="{BB962C8B-B14F-4D97-AF65-F5344CB8AC3E}">
        <p14:creationId xmlns:p14="http://schemas.microsoft.com/office/powerpoint/2010/main" val="19873733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Wheel and Axle </a:t>
            </a:r>
            <a:endParaRPr lang="en-US" dirty="0"/>
          </a:p>
        </p:txBody>
      </p:sp>
      <p:sp>
        <p:nvSpPr>
          <p:cNvPr id="3" name="Content Placeholder 2"/>
          <p:cNvSpPr>
            <a:spLocks noGrp="1"/>
          </p:cNvSpPr>
          <p:nvPr>
            <p:ph idx="1"/>
          </p:nvPr>
        </p:nvSpPr>
        <p:spPr/>
        <p:txBody>
          <a:bodyPr>
            <a:normAutofit/>
          </a:bodyPr>
          <a:lstStyle/>
          <a:p>
            <a:r>
              <a:rPr lang="en-US" dirty="0" smtClean="0"/>
              <a:t>A Wheel and Axle is a Simple Machine but it can be many more things and if we did not have Wheel and Axle then we would not have cars or Wheel </a:t>
            </a:r>
            <a:r>
              <a:rPr lang="en-US" dirty="0" err="1" smtClean="0"/>
              <a:t>baral</a:t>
            </a:r>
            <a:r>
              <a:rPr lang="en-US" dirty="0" smtClean="0"/>
              <a:t> </a:t>
            </a:r>
            <a:r>
              <a:rPr lang="en-US" dirty="0" smtClean="0"/>
              <a:t>then we could not get heavy things too places and plans because then planes would not be able too land and a drivers Wheel there are lots of different things for Wheel and Axle</a:t>
            </a:r>
            <a:r>
              <a:rPr lang="en-US" dirty="0" smtClean="0"/>
              <a:t>.    </a:t>
            </a:r>
            <a:endParaRPr lang="en-US" dirty="0"/>
          </a:p>
        </p:txBody>
      </p:sp>
    </p:spTree>
    <p:extLst>
      <p:ext uri="{BB962C8B-B14F-4D97-AF65-F5344CB8AC3E}">
        <p14:creationId xmlns:p14="http://schemas.microsoft.com/office/powerpoint/2010/main" val="35814215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205801" y="1157400"/>
            <a:ext cx="6566599" cy="871289"/>
          </a:xfrm>
        </p:spPr>
        <p:txBody>
          <a:bodyPr>
            <a:normAutofit fontScale="90000"/>
          </a:bodyPr>
          <a:lstStyle/>
          <a:p>
            <a:r>
              <a:rPr lang="en-US" dirty="0" smtClean="0"/>
              <a:t>example of</a:t>
            </a:r>
            <a:br>
              <a:rPr lang="en-US" dirty="0" smtClean="0"/>
            </a:br>
            <a:r>
              <a:rPr lang="en-US" dirty="0" smtClean="0"/>
              <a:t>Wheel and Axle</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1205801" y="2028690"/>
            <a:ext cx="6655195" cy="3457711"/>
          </a:xfrm>
          <a:prstGeom prst="rect">
            <a:avLst/>
          </a:prstGeom>
        </p:spPr>
      </p:pic>
    </p:spTree>
    <p:extLst>
      <p:ext uri="{BB962C8B-B14F-4D97-AF65-F5344CB8AC3E}">
        <p14:creationId xmlns:p14="http://schemas.microsoft.com/office/powerpoint/2010/main" val="328314827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49</TotalTime>
  <Words>178</Words>
  <Application>Microsoft Macintosh PowerPoint</Application>
  <PresentationFormat>On-screen Show (4:3)</PresentationFormat>
  <Paragraphs>8</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Couture</vt:lpstr>
      <vt:lpstr>Simple Machines wheel and axle By: Maryssa  </vt:lpstr>
      <vt:lpstr>What is a Simple Machines?</vt:lpstr>
      <vt:lpstr>What is a Wheel and Axle </vt:lpstr>
      <vt:lpstr>example of Wheel and Axle</vt:lpstr>
    </vt:vector>
  </TitlesOfParts>
  <Company>Kodiak Island Borough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Machines wheel and axle By: Maryssa  </dc:title>
  <dc:creator>District User</dc:creator>
  <cp:lastModifiedBy>District User</cp:lastModifiedBy>
  <cp:revision>6</cp:revision>
  <dcterms:created xsi:type="dcterms:W3CDTF">2013-01-29T23:45:13Z</dcterms:created>
  <dcterms:modified xsi:type="dcterms:W3CDTF">2013-01-31T22:15:22Z</dcterms:modified>
</cp:coreProperties>
</file>