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278" r:id="rId6"/>
    <p:sldId id="279" r:id="rId7"/>
    <p:sldId id="280" r:id="rId8"/>
    <p:sldId id="281" r:id="rId9"/>
    <p:sldId id="257" r:id="rId10"/>
    <p:sldId id="261" r:id="rId11"/>
    <p:sldId id="260" r:id="rId12"/>
    <p:sldId id="258" r:id="rId13"/>
    <p:sldId id="259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31" d="100"/>
          <a:sy n="31" d="100"/>
        </p:scale>
        <p:origin x="-17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DA143-E17F-4B2F-AE6E-FFEE532CFFCD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E51FB-82B8-46E0-BC0A-575E0A8EA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1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E51FB-82B8-46E0-BC0A-575E0A8EAD2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C1A2-6106-4A1F-A6A5-BDF5FB35BD95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61DC-ABF7-4F55-A64F-CAD52E0A8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C1A2-6106-4A1F-A6A5-BDF5FB35BD95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61DC-ABF7-4F55-A64F-CAD52E0A8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C1A2-6106-4A1F-A6A5-BDF5FB35BD95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61DC-ABF7-4F55-A64F-CAD52E0A8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C1A2-6106-4A1F-A6A5-BDF5FB35BD95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61DC-ABF7-4F55-A64F-CAD52E0A8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C1A2-6106-4A1F-A6A5-BDF5FB35BD95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61DC-ABF7-4F55-A64F-CAD52E0A8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C1A2-6106-4A1F-A6A5-BDF5FB35BD95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61DC-ABF7-4F55-A64F-CAD52E0A8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C1A2-6106-4A1F-A6A5-BDF5FB35BD95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61DC-ABF7-4F55-A64F-CAD52E0A8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C1A2-6106-4A1F-A6A5-BDF5FB35BD95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61DC-ABF7-4F55-A64F-CAD52E0A8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C1A2-6106-4A1F-A6A5-BDF5FB35BD95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61DC-ABF7-4F55-A64F-CAD52E0A8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C1A2-6106-4A1F-A6A5-BDF5FB35BD95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61DC-ABF7-4F55-A64F-CAD52E0A8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C1A2-6106-4A1F-A6A5-BDF5FB35BD95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61DC-ABF7-4F55-A64F-CAD52E0A8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AC1A2-6106-4A1F-A6A5-BDF5FB35BD95}" type="datetimeFigureOut">
              <a:rPr lang="en-US" smtClean="0"/>
              <a:pPr/>
              <a:t>2/18/13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361DC-ABF7-4F55-A64F-CAD52E0A8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jpeg"/><Relationship Id="rId5" Type="http://schemas.openxmlformats.org/officeDocument/2006/relationships/image" Target="../media/image3.wmf"/><Relationship Id="rId6" Type="http://schemas.openxmlformats.org/officeDocument/2006/relationships/image" Target="../media/image4.png"/><Relationship Id="rId1" Type="http://schemas.microsoft.com/office/2007/relationships/media" Target="file:///C:\Documents%20and%20Settings\kgoggans\Local%20Settings\Temporary%20Internet%20Files\Content.IE5\R71Z0R5A\MS910219977%5b1%5d.wav" TargetMode="External"/><Relationship Id="rId2" Type="http://schemas.openxmlformats.org/officeDocument/2006/relationships/audio" Target="file:///C:\Documents%20and%20Settings\kgoggans\Local%20Settings\Temporary%20Internet%20Files\Content.IE5\R71Z0R5A\MS910219977%5b1%5d.wa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8.png"/><Relationship Id="rId5" Type="http://schemas.openxmlformats.org/officeDocument/2006/relationships/image" Target="../media/image1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wmf"/><Relationship Id="rId3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Relationship Id="rId3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wmf"/><Relationship Id="rId3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4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Relationship Id="rId3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wmf"/><Relationship Id="rId3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447799"/>
          </a:xfrm>
        </p:spPr>
        <p:txBody>
          <a:bodyPr anchor="ctr" anchorCtr="1">
            <a:normAutofit/>
          </a:bodyPr>
          <a:lstStyle/>
          <a:p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Adelina’s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Whales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kgoggans\Local Settings\Temporary Internet Files\Content.IE5\JFNHNPLK\MC90015554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2438400"/>
            <a:ext cx="5105400" cy="2514600"/>
          </a:xfrm>
          <a:prstGeom prst="rect">
            <a:avLst/>
          </a:prstGeom>
          <a:noFill/>
        </p:spPr>
      </p:pic>
      <p:pic>
        <p:nvPicPr>
          <p:cNvPr id="7" name="MS910219977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14400" y="2667000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3537" y="5486400"/>
            <a:ext cx="54864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3 Week 2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Kristi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Goggans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wheel spokes="3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3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2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Massive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1"/>
            <a:ext cx="7696200" cy="4267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Enormous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5" name="Picture 1" descr="C:\Documents and Settings\kgoggans\Local Settings\Temporary Internet Files\Content.IE5\FKFUTUIQ\MC90032648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676400"/>
            <a:ext cx="1577975" cy="2667000"/>
          </a:xfrm>
          <a:prstGeom prst="rect">
            <a:avLst/>
          </a:prstGeom>
          <a:noFill/>
        </p:spPr>
      </p:pic>
      <p:pic>
        <p:nvPicPr>
          <p:cNvPr id="6146" name="Picture 2" descr="C:\Documents and Settings\kgoggans\Local Settings\Temporary Internet Files\Content.IE5\R71Z0R5A\MC90014065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971800"/>
            <a:ext cx="4892675" cy="314007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heel spokes="3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Rumbling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low rolling sound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150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858000" y="3048000"/>
          <a:ext cx="30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Sound Recorder Document" r:id="rId3" imgW="304520" imgH="304520" progId="SoundRec">
                  <p:embed/>
                </p:oleObj>
              </mc:Choice>
              <mc:Fallback>
                <p:oleObj name="Sound Recorder Document" r:id="rId3" imgW="304520" imgH="304520" progId="SoundRe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048000"/>
                        <a:ext cx="30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8" name="Picture 4" descr="C:\Documents and Settings\kgoggans\Local Settings\Temporary Internet Files\Content.IE5\VI1L9BX6\MC90005526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2743200"/>
            <a:ext cx="3605213" cy="346551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heel spokes="3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Tropical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23.45 degrees north or south of the Equator where the sun shines directly overhead ; warm area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AutoShape 2" descr="data:image/jpg;base64,/9j/4AAQSkZJRgABAQAAAQABAAD/2wBDAAkGBwgHBgkIBwgKCgkLDRYPDQwMDRsUFRAWIB0iIiAdHx8kKDQsJCYxJx8fLT0tMTU3Ojo6Iys/RD84QzQ5Ojf/2wBDAQoKCg0MDRoPDxo3JR8lNzc3Nzc3Nzc3Nzc3Nzc3Nzc3Nzc3Nzc3Nzc3Nzc3Nzc3Nzc3Nzc3Nzc3Nzc3Nzc3Nzf/wAARCACnAN8DASIAAhEBAxEB/8QAGwAAAgMBAQEAAAAAAAAAAAAAAwUCBAYAAQf/xAA/EAACAQMCBAQEBAQFAwMFAAABAgMABBESIQUxQVETImFxBjKBkRShscFC0eHwFSNSYvEHM4JDcpIWJFOio//EABoBAAIDAQEAAAAAAAAAAAAAAAECAAMEBQb/xAAnEQACAgICAgICAQUAAAAAAAAAAQIRAyESMQRBEyIyUWEFFBVxkf/aAAwDAQACEQMRAD8AwEVvgZoXE5Egs31DWxbRgHkcZFXsFeQpPcx3NyjtKAdTgBcAYx/QH+zXZ8mUox4xXZz8f2lbF8EryqITGGUHIPbrTfSI7a3lKYGoowHZv6fpVGOAxq7RIw1nSoO5AptYRLJbtby7Rk5XDZB3zselYMONzTi/0XzklsAZFkS4nhYoYyTgdOx/IV1tbvPZSMpDKRyG52H7fvVyxsTb3LxnBR17bbcq8v8AHDbaaSIhVlOQvY9aP9lGMeUl0KsibpGbuiPEJ8Ri5bJbqT71ZtJ3t7lY5ioj0/Np1aSRsfXb9TUbGA3N1JJpyEI2ogdf8Nd5R/nO4AJ6bD9qzLHa2XcvR4shuYmRVAkO+lfTr7bVYFo86AuMBkDgA5O4BH5HNMrXggWCy4lZTiZXK+MmNJGc527DcHPWhcatJLGcSWrtgIFwRzA7j71RGpTpElpDTh/CrWK2gJ1FnXUWGBnIJ/UAf+VVDAxJI2yc4qdvdF7Af5ZUH5COQPUfbeoBj1BNdb+n4nCMpXdmacnezzwBUDCBRSzUNi1dChSBjHcV5oHevSGPSvRExG+1CggXGDUDRmhJ61ExY2pGggQtdo3ougCuGAd6lBQPTXqx5PI0XxVUbAZobSnvS0NYTSqDfnUWIO4oRcnnUdRoBJ6R3FRYBeRBqJJqJPrSBPGGaEyb0TbNe5FI42EfrFnY4NeTWz+LExGI0y+ruRy/UmiBlAJcYHWvbIt4WuXVqlYsVJ+VTyH2A/s1ryvaiu2YsfuQGNAN2ABI3AHSpeHHGxddKo25ztv796ZfhY5kyjBXxvtsay3F0ll4jNEunRFgeZsAcuudqrz5V4+NNIkE8kqHSnJBDE9s1R43H4lruudPIHlROEGF41gWWFZifKqsSG+pA60z/wAPnnZYCmtpMaSDs3qDQhlj5GF0w08c0I/h61KWN5cMPn2U9+Yx75P94pNGDc8RkGNQedzgDbODit9eMlrDFZ26/wCXEcySLuJH7+3b3rJcItSnF54yN45Tj125/mKxzwuo/wDDVHJuRf8AhudrW+vbBgTAxHzDOMEZI9Oe1XHl/GiJypDZZSOeO4P2FU74f4dxSC9VTpbUJBnlnbb++lN/wo1+MgJimkDYH8LgdPcftVa8eOPNyrdiym5xVA7dIxZyRMgGlSQP1x6jpVDSM705EYZtxjIz9xUJOHs//bC/XauliwRxSk49Mpc+Qq0jvXhQdqtSWskb6Sm9QKlSQ6ketXgsCoA6VxVjyFFCDvtUGBzyNAawLRPXhjwN8VZCYUl9veq8jjOBVU8kY9hK74FBberDRluVRMLVFJS2gplYoe4qJ2ozdhzoTIxo0NZDO9eqjOcLzqaRYOWO1EaQAYShRLBtC454oZiFEMpPWhls8ztStBsgYwOtdpxyooMQX5WzXpYOABGNvWlpDGleEY0yrsw5Y50dYyxywB6bNnFVxMR4elyWXfJb7f37VYSaZtyFb1wKuxLk/kME5cUoFmJMbbgNgbill1wM8RXVcNDDcMQ6Hw8+UgEBsHnuN6YweNPKkKphpGCA9snGamZnlurltPlMzBcctI+XH/jp+1LlxRnJKXQ2PI4RbEL/AArcgnSIJQB/3IyV39j7VsIIriKygjnOZmjBbfOgds9Sf09xmPD4W/DSXrpmGI4GWxqb/k1NZriSVn8RcscnOMVnh48FNqPRa8rUU5dlV7BdOkEleud6WQ8KZeNSPGuzsGGeW8eCB/8AE1oxJN1EWPaiIELZeMBu4rTJNlUJV0Jp+GrJ5Zow2N96vwRKIlQpgAg/UbfvV0oh5ZH0r0QvyDow7Hag6faGTa6Fz2kUjgYZD6USThpiQvC+rv6Vfa0aQ50ZPcGpC0nAwAcVOQyQnjsWl3kVR9d68uuGwqoLj+dOFtZ0OoAMOxWp3EazR6ZotOOqnGKHMNGTeyQN5Ax+lAdUibDge1aONbOG48MlyzfKW3B9qqcat7fwZZWAKxqWOByIHL+n9hJ51FaGjG2Y3ifEVTxEQA4wQMZyP+aW/jWMgIAOQNx7dvvVe5y8ryO2Njy7c8GgJG7K2kE/6sb49642TJKcrNCxoYpeOGwCuf8ATjemkemVAy9ee9ZgXCh/MDj+JQcjHcGmVjgNlVVlPVjuPccvtT4c0scqsEsehk0WxIFVJNQPKncOl183IDkaFNDEeSgGu3CXJWUdCNi9DbJFNJLPVkihfgXPIZotDIXAGuyaZDhzn5tvrUfwTfwRk+9LQRaWb1FQ1PnmaYzWciDzLuaqvEM4Oc+gpeIUxjYX34dvkDQ4USZXOk8v1xTy0v7G42SJGb/YMEVmVUgP/mKgwCS75BBIx2zvj7elBYx2zsYZnzkF4imSPXV9/Xf0rmeN5ssa4voTJ46m+S7N5wue2AeQwsstuApOrALNnBA9sn0x6VOy8G54sbK3jmZzEHJDg+Hgkb/y9DSSaa4MVhBDGfHMYknVCA+uQZUY6eUg57se1NeO3Y+GOBC1aVf8U4gCJWT/ANNORI69cDPqdjitE/OpPj2SHjO/t0WL7i0TXUXDrWUeEAwjkZcKXVgGO25GCcEduuaV3XxLZQThIllcqBrZsDTnoKynjz/jAGlLfh4TpYnIwe3pXlhYTcTuAHk8OR91JTV+/wDY+1ZIeVlU6g9DyxRluR9Fsb2yvI1eC7y38Scyv2NWi8MbAG4I1ehrMcC4PfcKdpbhoRAQVY6sHHencNzZxX9ub1njQSKxDgjUMg+/Let2TyHHDyf5foyqFypdDXMAAL3Ce5BFWIfwzHa5TPoa+ecX4pNLNGEYSSeIQSoz5gd9hz5fnQzxS5hu0RriOCViFVWyxU9NQHIH7+lZf8gm+i6OJn1NII/mWU0Tw2B2kY/WsdwbjU50R8TRYA2ySnOG9mAIP3GK1SBgcDV9GrTCUci5RZHcXsNiQ8gx9jWd4/8AEkFk62sKmScSDWDsoxuVJ746e/Wu+KviH/DscOtXP42ZCdQb/tLjnnoT0+p7VgrNJJr2O0yVEaeOxPMlSSv6qD6Vlz+RxfGJZCNmh4nxkcQJi8FoZDnTlgydt8jf36emDmgvHClqtvxOR3bSTDdAE6tiNDjG45YPP6jNLeKRFLqQWo/ykk0BSMkADAHoRj7gnlS+C4FysiMSzJgnA/h5ZA7dCOx++RzmnZdxrYqaXxp5TjGpiduVSnQxnwF6fPtnJ/lUreBRPM2zJHkg8xnpnb2qzZorrmdxheW/mP5f30oN7sZsY8C4PHcuVnCsTyiZWDe4IBB9Rg/rTd/h1LFdYuEiQnm74IPb16flSMTzLEyoQjA8txny8x2IyD9BVGS5nST5mw224yV6den9e1NCa9oVps1NvcQkeEXVnXI8pyfqRt1qTLCSDqVc9f7FZeK+ZWCuitt5tKgZHt+1ajhfEIpY1jLtEWHlxJ5WPbHQ78uRrbi8qS0VyxlhbDKalcEeleCBl2B5etNYnk+UlZD2I3ovgeJ80AHsdvtXRWTkrEoTLZl92yan+CCqWVSDywSKbnh7lMRpioLwR23lOf8AbjYUOSDxEE1lI/MgD1aqr2IU/Mueud60c3CoojnABqlNZyHYRMR0/sVOSJxZklMzWrSwowVCA2WODn2+vPvQ/wAJKwWaNwEQlmVwAMcz7527VWhvJ4SJEfI2Of4T3zj8+Weuae8KsP8AFn8NpZHL82Q5THXIHI+hrz7T9GqrNT8IxwRx3/xRxPSYtLHUFGdI5kHr0Ue3rWF4vx1uK30146kTSbaGwyKo+VR7AAffvmtZ/wBQL0QQWPw7w0AKqq0qhcch5F39N/8A41gFZoXeMAnWMNhQPpT0R10WbaZo4og+yNkeU8s9Mds4/OrM0d3A4t1nigUKpLxuPMDyyRz68qLbcJuL7h10baF3ltihKqNyDzHuOdCtGM8BurrDJEmiKI9MbfQb7UGnFWxVTD2sos0DCZncuSrb6SV9MnntTK5uJfiD5QwmUYEhxpz3OPvt2pLM8vhCRjjXsvMaa0Xw5FfNFdMEijSOBphqbSnyk4J+m57e1V/Zu0LSsp8asuJWMkMMyqLkxeIXh3Dr3z0xk7HlS2C3ihEj3EmpuhB3988geX1zWm4OI55kS9tpJArr4chOCuoYxkb8hv7fSl3FLMW9/PE1vL4LsfDdcEMNWc4PffkaphOlUuxmv0OOHXdvPbLZRliHAYamBAI3JHrWxu+JR8L4UZriPEqYiSMMTrcjbftsTy2ANfM5Cbm2jezVfGglyzKxDYJ2BB9R071qLS4fjsFm92HaOJGCkc2fHzH1HL7Vq8ZSVqPZVKvYntbKXiHGYry5/wAxzcqGZv4ssM57bq3pjandrwWVOP8AHLiFSBHIkMRIA5kk/bA+1OuCcPt4QHA6xsFxkZXb9dX39KzfxrfcRvTcRQv+GtGy0iw5Pik922Ldc4296u+NpXJDRkm6RW4vecJ4Shtmu4mmjAXw4lMukkYLHpnqASOgPXOVVLWZrq9t7nwwAypE8blm2zknGCfrv2FL47N7mdxEQ2DgDbfJxTWTglxbcFTibzLHE7aUiwdTrn588tOds/8ANUymklZZ2StrKMS3MDMWeWcIqIASQNz+oq1NwmCW3Etvd6uUemSPC5GTkMCcjY8wBtz60osrgxsxY6Mgq+dtweXt/KnC3pD3lzbuNCIIoVQhWBIyW2GOnPpnbZaqkmBkreynF6YrtdL56sB/pww9ts45j64Pf/DsksZkAQOqsHIO0ncjv3x/Oji3aZGsrtdJLFYnUbwnT5j6jnke55ikp4he8IughaWAoAJBG3ldcDcA7ddv+aGPInoCYoaKWCUo8bB0YFgRjBBG3p/Wn9raMqy+XUh0KQeuXI29aPY8Rs+Iuz3aBmDnU0ceCw0kAkDnsSNuoFaCwsYLgTCCVJIZ9LwyI2QSDll9N8kfUVelbpAbPPhlJFzbTP4hQkoWG7L0/wCPttsNSLaMfMVJ9qTRcPkhmR0cAgleXMZ/4+1MyZV+VhiuhhUkqYursOYUHICgzKufmP3oEkki82qs1wVOG0E+gq5RYS2WQcyPtmvNUPoapGfP+n7VEzeiVOIyZ8tlj4fJqPi6CMANCmQ5xt5Tv3+uK33w7YxfC3Ap+JXo1zMQx14XUScInpud/c9qTfA3wyZJoeI3seykGCPTuP8Aec++337VD494jNxO7S0s0LWlqSNQOdb8ifYYwPr3rlqLXQ6+onuSZeIS3fFpJTNcuX1RkfMeXPp2qUQR2FwEBSIHLnSM/TNLI3mRSzIdJ55Y004baG9T/Jcqo2xIcLk786WKd7ZWx/8ADvH/APD7R0nhjlaV2lY50nUe/pjalt7GsJRo44yrHIjB2Gd8D0G2fpV1uBzKEKXdoxYefE2NJ7Z61H/Brg5BuLQ9x4v9K2ZcUssUq6M8ZqLbEdxFPKyNGmrkFUZx9K0EPEbaaxhs0DrZqQZSrDW4BB8MnHyg59/puJuDXJmWDxogXGdayYAHvt+VWE4BOSQbm1TYFQH2HpypYYWm+KHc9bJ/CfEOHsLs8SkKymVQh05C4B22332rQ213ZzcQlgaWGS28IyrmQY3GMA9CD+RrK2Xw/P4LlZ7PeVskytnmR/pplw/glzBcq8s1rJCx0yKkjZZTsRuuOVJm8SOWC1tAjlqQDjtnDbSyvZSDw2PmUMDk7/bff0rS/DKwy8MR1UZLEvp/1dTjpmkEfw1chlzc22Dso1sCf/1+tWIuAcThREt79IwpONLuNv8A41ZgwfFkTitAyTjOLs2LkZGIwg7Ak/rSTjdqZY207Z6+v8+1Vbax+IIx5OJR47OGb9VofFYeN21k811ewMg2IVTkk8sDH947VryNOO0UQtS0ZmwtgnEJLbSximOt8fwL137ED8udd8Y3EpijgwI42wfDBzhcYAyOg2phwZHfx7iQAyzHJZTjbO+NvQjrzpP8RLpjOd2DbN2G+Qc9TufavPtqWX/Rvt+xCJ2BSOAvpTDBdQ+fbJ/IU/sbiCO6cR+YaiUmwQQcbNj0PT0FJeGvquooo4XleSJ42RTjzeYgj2zv9aYQrJA5JUMwbT4jEELjbbvsM5+vrV+SNoaRqSFt7dTIpdIoyBjqpI/Yf/0PY17x/hovLeaFQPGiGlG55Od1z2JU/wB8+tD+O4bEjBmkZ9SFmI6jI9Ov1PLnUmuTFdTC41LJITtjPMIvXrkH7+tZEva9FdpMwuqS1vWBOJVfHseo9d62vBbqJ4mWKQw3Sf5j6U77ZYDY56nYjrVO44dHfO93DEBdRjW8YOda/wCoeoH5EHmKp2aXFufGaMF4t84wAp57dQD0rbhmvyDJm4F2+kEnJGeoob3jf6qViPiTxB1EBUjOS2cenOhMnEMbm3H1/rXZi40Z/koaNeMee9V5Ln1qj+H4g3JY8f6t/wCdQa3vv4jER/tx/Omtfonylp7jbnQ/Hx1qq1rxBvlQAdxj+ZobW1+PmwvuB/Kg2v0T5UWxxhk4NLBw8f8A3jJoi3Pl6E8+gJI/as7bX7whfxcRiXAGQQdse239ajDcyTSeFD4skmcLGqh2Y4J2AG+3bnTvg3w1xfil4LX8DdWwDDxJprZlRQepBIz9N81xlklF2jbOClpileIzS61soFUKMeK6gk9gq45/lRuHwWS2yvKZ3kLancoRv6dSPWt5H/08n4cRMOMxRqqkSaoTpIJ65b2qjdcK/DzCPVb3ZI2eNQo7b5P51bHyVf3Vivx9aYstDbrGAsr4AwSybAD1pxb2aQBJrspob5EZQpf7jYY60H8FxBJh4MVokQJwV+bG3LbA5fnTCDgLTnWzrqPPZs/n+1aY5/kVdIr+JQ32wDBpJWkcWpJ6ahsByA9BUVbwmIZIznlp0/tTqHgVsiaXR3PflXqcFtBIW05H+kjNXrJGKoplBvbFazhdmC+xAG/3oyyL/qO/Yn+dNnsLSNceGuMbDScn86U3X4GDJjcKw2wwOKsjNPSKZQJ6te6nOeeoE0eNhyCuf/au361Hh3Cp70eKBpiI1BiDv7Cr815w3gkg1P41xp3QDJJ9unLnVc88Y/WO2WQ8dy3LSOt7R5omkaMRQqMmSUgADvzNfNfiTisnFeIusGr8FE5SFWUqGHVj68gR05e+1vOK/jo8TyKserV4YJUZ9Tjf8h71l7uG3kvJJtYSGEYUAghmPsO+DnGds+lZc0cso71/BfBY06j2VuHv4FmkhVgzqSM/MRgemP068tqQfEsoa3jEbfMQR2wOX03OPQn6Orl2jiYMc6XJXAAwhOR79PqaRcQBa0mONgRsByGc/rg/81yccayDVsJ8LcHmubg3OArxATxKT85GWC8+pAHfemZtnvoZLiDEkcs5ABXfw/mHQ42YH09KufAsn4dUaQsinLKSDuRtj05bU3+FxAnDL+LQAfxUnkxkYyCo/wDbjA+ldJY+UUSUtiSwvmhjcSyq80xCRY/hXO7HGwCqNR/8R7Mrywa/iju40bVLpVwxAyB8rcttRIz6qR0pTxrhsTX4jtlHgkBGYnGFLDUx9SByHIEU84Je/iLq5lii02u6gO3LGNI7ciu45lT2rFPH8eS317G4qSFGia0vIpEVQBhtXylg5zg9gFzTRrJLsrLb4wSQwyBvttj7/XNXr+2SQSFI9QbSzac7AAHt2/WlfC2k4Xdx290C0U7aW1DmTuT9DpP0pp4nimpr8WVK2qY1aOO2gWMOoCjGCDn0/iqs72zHsT1UHc/mKvSywtIVRQSBgtpGO2P77VWaS0K6hEoB6BRk/wA67EWqVFToraIHGkSA5PIlck/b9qFLbEr5GQjPLVj86ta4gxEULAKORXSR9M0GSa3RfNE4BH/qWwJx9aNkorm3k041KvswP7UH8MwJGst74Ir0zWTS4VFRh3t1UfpUDJb8lljGOeHIFTkCj7Ja2tlYqotLK2tgFwphhVNu2QM/rVKT4isYeIvZPLokjA1awQu+MfqeeOVfO+I8ffhMUklv8RPcOuQbeaIprB7DJHbcjO/XJrJQ8VlnumuZ5szSElip1FTz7b9OtcL7M6PL+D6n8QfEVtcmOOBXcLvlQSSPQfvS+3vY1k1RRkhtwXXT/wA1gZrkyxkB7jIHItk7/QZ2x1NTtr8pOramdSMHWC2kdsZGDUi+LtiPL6PpUd6NQ0xDJ7Hf96uQ3yMFDKc53z0+n/FYu043ZrbjxpGBxsVAzj9M0UcYdgTbKAgOwY6mb0rdLLCSVdixtm1a/TkGxv8AMwIzv02zVO/4glouqRLiTJwoQZOf0rNxX1w0oWQumQAQVCg+3X701sGQqz3E4OOQbapDLx7LHhUi3YTX1+xBgjjTO5dy7H2AwPuTVx7a1sk/EXrqzjfU5G339v5VmON/GFpwljb20qmZvNozspPt/ewrOx8U4nxW9DKkGHP+W1xgKQeihtuY9dzzovJKW7pCuMIaq2a7jPxSTA8djMI48Y8QjzH29/Wso1ykjFmdix3JbJyfXNctiOIQB4rxJHJI0Y0rkZyBzORjfYH0qq3C7uynMNxpidj5PMR4nYAEZOen071ow5sUXSKMinIsLMf4GUD/AGneo3MzrCSQWx057nkap3bXtpdG2NtH4iEa9eMjbPT7UOKW8nRAsSxOuNRZw2+egA5Yxz329atyZoNUlYkYNHPIWhZZNt9znJJ3yT/fSkctwsrSRoAGJwpBP945j6/ZpOl3GZSy4JYEKRsR/LBNKBbtHqGhs4OT0Hrj7865CVTbZckaThs/g2sSIrgJyIJxnGP5/lRbTiU0N5dgONDlCyAZAIG2/sapcPgd4k8IyoAoIDZGT2BO1XLaCSHxFDK/nLctwO9dOE04opk9g+I8QR4xG0ioGySdzzGD+RP/ABnNjg4hS0jWKZ5RPNmYYIA2wAB7nH/jSm4spZJHZijZyVznc9gds/nRuFRPFJoaEhgCyCMnKkDYn71jzSU5tUW45UjRi7VJJCcrpJRggIzzznuKrzSxS6X0+ZM7sT1xyNUFikNyV8KUIVBJ0Z83XbH94qbMCAGbyg88E/lyq6Li8dSK5upaGMF8/wCCXBQSDKkyO2CQcZwPahO4mDHWdRILMrEjPfn+1Uo3kVSEByCTjPc/lQ3n1JkhidskHJ/KrIySiKxnHMA4JuhKM7gqMH8sVFLiLzB2BI5kEc89hz+maWCfWM5QqNt183617JIzr4Zw2++2/wBv60eQBm5jdxpbZeRjIIOfc7V6UiC5nyBgAZOOXpzpP4wUFZNTk9XG9epK4OUdlPbcEVOZKMok0kh0qvXJOoUXxjGzagrKOY1c/wAqq28Usv8A2oSxBG7cgPrWi4T8L38ksz3dhdynSToEDZyMYBA5HcbHpXObXs2U2xR4xuItGZUZgNIBLAb1ZiurpsLIQ2GwFUrnscjn06Vr7T/pxxW5ZilwLGMKdKsuqZs9DvsNvSj2/wD0kv08RF4lEp/hkCfMcch1xk0LgNwMpE7S+WGIvqLKpYY37kYzj++1Nfh+5CM8ztpeMYaIbtg8iDtnkeXXatJZ/wDSi/hlDHitm8b41KbZvNjP+71rSWH/AE34TENd5NNPLz8pEaYxyxg7b8878uWKT6roKgk7Me8yTosgkjRT/GcA7c8jp7dxir91Z37W0TWdu5hnQyC5kICacA5Hv09633DvhbgnDUAtOGW6gHUrOS5UnsWzg+2OlMEsbQCMm3iPh50al1ac9s0HJyLbo+e8M4Rw1GtjHfwLceEzzj8MBIwx/Fg4JUg7nc53Y5FeTW8d1aTW/Cb9hIqtGjup8ZBz0kKxJQ5OAwGARnlmvoV3a2jRkzW8bDsV9KU3HD7RkjjkgTyZ0jGdI7fnQbaEo+VXy3l7DDBa3oVo2EgRYmVlm82wALEYBwcbZ6VftOIX1xYSWfFRDNcPKH1mVkMe5wpXbABJ+v0I2l1wi2Lh1gORtsARgd+mcbDbNUv8JgLamgkUk6W0MQW+gO55f0q3GlLspm5IzUfBbiIDyORjBCrtvnIyOeP3qcPCJJNLQ27BmXUHJXA2OBgcj+da02VsQn4WLzhsENIxGPTLYNeeGYZoSEjA1gHQu7/7f61vU1RnkpGWn+HbhnVJAEYLuEJI9Tuf2+hpZ/8ATsrxB9CBidGFYjUPUEY9xjtW3eGTx0ZWbJGSrLtntjH68udUBBIS0giDaySME+c9fblWecU3Yu0KbDgMsiMS+XGfKTseg6/T9KgeDK58DLx3Gdk1YJHPpuRt3p4BAzGIIFkwQWZtjnPr+X6DlWnsCSWVSsu5JjXsfTmM+/OopUqFZmrjgd41yPBljbCbb/N/x9uldFwy4tlVp4tOdmyBgtnf1B5f3mnfgSTCTTJKz7sSrhcjvgcvX3ok8cbRSLJKjKByJwdtgOvfr6c9qT3ZLELqJZSqSeQ5DFiV0dhqGxHry/WhTWs3ldSjhBuFAOV7nHPc86aJbMrBAoiOfJK6Elfy8p/pjIrp+G3Ij8VbyJJCQxkCHde5Gcgcv09KdvQOTFERmjR9AygGp1BwQD1OKBH4hbxEAYYztgZ32O/0HOr7Wtyn+csUssf/AOWJvI2MZ+hzjvvQgJiRJiXw2IUyFQAdt8jJ6DPvvT9IaLsp+TWSxKknYMg/XFeBnXzQ5ZNtTHG3vvTS6XxFMQsjEUOG8m64yDnfpS4xxJIklucZ3IxnzA7gg+xqchqBtJEYt0cud842xn0/r0714qKy6kuY4lycKz0KVJGdkkKxOuF3OQc9O/1ANcLy7tI1RDk5JGGBAH15VORKNx8NfDaQOZX4ZDBMN2EoZghGPlJJ7Z/StxAqRoMbDsq4B70EEHGCc980VOfPHrXOcmzpJJF1XBAxmigjGMCqcRKjnmjh9+dSyFmM7mpht6ApPapZ2HvUsAYtlRXur8qB5jIRny9qlnrRTBRWupssSeQ5UJCfDZm5H9KhMc4Hdv3ryR9CHTv9DSrYXoqXDl5n0kemc8vtXkdtCh5ec51eY4FSJkQBnVVDMNwpJAqCk4wpLgjqMZ+nKtONUjPJs8k22LA5Gn5uue1BmEd3Jv58E5XHI/WpSKuvyqFAODkd/T6ihOxjXxVDMQMDJI1c9qv9FbZWeALceKrkMfLq15G/0x06Y586Hd2yyQpHOJRqUaWDDy9efPn6bVaS416dWc6s4P8ACMbfvUGxIixyMVIZmVwMbdP5Y35UgjQnW0KTqJySiOAxI39+uB0+vSrUkXgmZGTLq/kbq3bbGxwRv0/OjyFdIZmZdQGCASDjbO3cdO9VpiFuNll8p+dTywNhjqQTtvnl9RIToDKrOsqq3gyYw0pA8p/kds4J5c96iUuI00yqHRRjHSP6Y/f70aZZZE1hRoYlQwXBRjkHJ/bfmfpU8SZcN8wO4DM2RjOR5dz7ZG25J3pUIwk9hA+VidI2jYnVyHr+2eWQNh1oCqYQI5UC5yzgFmAbBJIA5Z/cUaN2h8MbqjYKgLtq3GQuOfbnnlkUN0V4XaPXKTHqlixpZB015wQDt13HLlUTdj0uwLTySSM+sPCd1UDrnH6b5yTvkbHaMMCl3VPE0rviQtpG+3TccuQ3qrFKi7uiTxnGo7lVztkZOScnb8tzVhbyNJA0ZZDjKZO52IAXYY33yeXbFPYydloq8kLRI2ZCoMeSP4idj254GeWeWBSC/hAlXXExA5OUAXoc5xv9scjnoXUsrtGumSVS3lVYmKsSuxU9Sd8Zx15bUunjVwRNIZF15RgWJj1EZwPYAVGwiaaJ5UaWFBpAOnSMFx2IBO+4/vNVpFk0mQ6sctTEjJG31+1PJbZYCptyHfR5Y1OcLzzqyR/ZyKBPMlwpVwsyu75mfcEAjr0qEN7a8ZhC6AmpjyyKcRmQjzYHoK6urJJUzo+gynbeiIBzya6upSFhHxsaICSCe3eurqAD1c7t9DXuoEEV1dTJgF8p/wA0L1DftXu+MLgHua6uqQ7BIFKrIdcZyzeXzcv50GVNMWxwTz22P0rq6r7oqZVEDuF1MpVhqVcZI9yc5oUlvJHqHlKlfOMk8u2eXtXV1FTZW4oD+EyEIjDMoXB2BHbvRLoTSTIBjwlUEjURnPLb02/L1rq6jyYvFFPP4iHyeGE3JZAd+RAGeXTf9K7wwkp1KZHDBcEg9RkZPTfsfyrq6pyYvFExZmRNflHkKFcnCqNufMDptv6AbVSMM8aeGGIB8yOMDb29cAdeQ22rq6ktiyiipdRm2upP8/UrDBTwx5VOTvtvgfy2FQDBocTza2RUk8MqQGycAkj1IyPXrvXV1MnYlURlbUQ7SJ4jsdQCkhM4DZzzzsMbjGeVUrmFpbSS4t3MaxsEfSx+Y5IJ5e23711dTXoieynbTm3hlaRR4RUqQp/QfQA/2K5jcNJiKVcalGDsCx3AxjltuetdXUEOFjkmMD65C4jDAMdmU539/r9KhOxgcSRCN0RwEVx5TlTz5kd/eurqa9ATP//Z"/>
          <p:cNvSpPr>
            <a:spLocks noChangeAspect="1" noChangeArrowheads="1"/>
          </p:cNvSpPr>
          <p:nvPr/>
        </p:nvSpPr>
        <p:spPr bwMode="auto">
          <a:xfrm>
            <a:off x="155575" y="-541338"/>
            <a:ext cx="1514475" cy="1133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:image/jpg;base64,/9j/4AAQSkZJRgABAQAAAQABAAD/2wBDAAkGBwgHBgkIBwgKCgkLDRYPDQwMDRsUFRAWIB0iIiAdHx8kKDQsJCYxJx8fLT0tMTU3Ojo6Iys/RD84QzQ5Ojf/2wBDAQoKCg0MDRoPDxo3JR8lNzc3Nzc3Nzc3Nzc3Nzc3Nzc3Nzc3Nzc3Nzc3Nzc3Nzc3Nzc3Nzc3Nzc3Nzc3Nzc3Nzf/wAARCACnAN8DASIAAhEBAxEB/8QAGwAAAgMBAQEAAAAAAAAAAAAAAwUCBAYAAQf/xAA/EAACAQMCBAQEBAQFAwMFAAABAgMABBESIQUxQVETImFxBjKBkRShscFC0eHwFSNSYvEHM4JDcpIWJFOio//EABoBAAIDAQEAAAAAAAAAAAAAAAECAAMEBQb/xAAnEQACAgICAgICAQUAAAAAAAAAAQIRAyESMQRBEyIyUWEFFBVxkf/aAAwDAQACEQMRAD8AwEVvgZoXE5Egs31DWxbRgHkcZFXsFeQpPcx3NyjtKAdTgBcAYx/QH+zXZ8mUox4xXZz8f2lbF8EryqITGGUHIPbrTfSI7a3lKYGoowHZv6fpVGOAxq7RIw1nSoO5AptYRLJbtby7Rk5XDZB3zselYMONzTi/0XzklsAZFkS4nhYoYyTgdOx/IV1tbvPZSMpDKRyG52H7fvVyxsTb3LxnBR17bbcq8v8AHDbaaSIhVlOQvY9aP9lGMeUl0KsibpGbuiPEJ8Ri5bJbqT71ZtJ3t7lY5ioj0/Np1aSRsfXb9TUbGA3N1JJpyEI2ogdf8Nd5R/nO4AJ6bD9qzLHa2XcvR4shuYmRVAkO+lfTr7bVYFo86AuMBkDgA5O4BH5HNMrXggWCy4lZTiZXK+MmNJGc527DcHPWhcatJLGcSWrtgIFwRzA7j71RGpTpElpDTh/CrWK2gJ1FnXUWGBnIJ/UAf+VVDAxJI2yc4qdvdF7Af5ZUH5COQPUfbeoBj1BNdb+n4nCMpXdmacnezzwBUDCBRSzUNi1dChSBjHcV5oHevSGPSvRExG+1CggXGDUDRmhJ61ExY2pGggQtdo3ougCuGAd6lBQPTXqx5PI0XxVUbAZobSnvS0NYTSqDfnUWIO4oRcnnUdRoBJ6R3FRYBeRBqJJqJPrSBPGGaEyb0TbNe5FI42EfrFnY4NeTWz+LExGI0y+ruRy/UmiBlAJcYHWvbIt4WuXVqlYsVJ+VTyH2A/s1ryvaiu2YsfuQGNAN2ABI3AHSpeHHGxddKo25ztv796ZfhY5kyjBXxvtsay3F0ll4jNEunRFgeZsAcuudqrz5V4+NNIkE8kqHSnJBDE9s1R43H4lruudPIHlROEGF41gWWFZifKqsSG+pA60z/wAPnnZYCmtpMaSDs3qDQhlj5GF0w08c0I/h61KWN5cMPn2U9+Yx75P94pNGDc8RkGNQedzgDbODit9eMlrDFZ26/wCXEcySLuJH7+3b3rJcItSnF54yN45Tj125/mKxzwuo/wDDVHJuRf8AhudrW+vbBgTAxHzDOMEZI9Oe1XHl/GiJypDZZSOeO4P2FU74f4dxSC9VTpbUJBnlnbb++lN/wo1+MgJimkDYH8LgdPcftVa8eOPNyrdiym5xVA7dIxZyRMgGlSQP1x6jpVDSM705EYZtxjIz9xUJOHs//bC/XauliwRxSk49Mpc+Qq0jvXhQdqtSWskb6Sm9QKlSQ6ketXgsCoA6VxVjyFFCDvtUGBzyNAawLRPXhjwN8VZCYUl9veq8jjOBVU8kY9hK74FBberDRluVRMLVFJS2gplYoe4qJ2ozdhzoTIxo0NZDO9eqjOcLzqaRYOWO1EaQAYShRLBtC454oZiFEMpPWhls8ztStBsgYwOtdpxyooMQX5WzXpYOABGNvWlpDGleEY0yrsw5Y50dYyxywB6bNnFVxMR4elyWXfJb7f37VYSaZtyFb1wKuxLk/kME5cUoFmJMbbgNgbill1wM8RXVcNDDcMQ6Hw8+UgEBsHnuN6YweNPKkKphpGCA9snGamZnlurltPlMzBcctI+XH/jp+1LlxRnJKXQ2PI4RbEL/AArcgnSIJQB/3IyV39j7VsIIriKygjnOZmjBbfOgds9Sf09xmPD4W/DSXrpmGI4GWxqb/k1NZriSVn8RcscnOMVnh48FNqPRa8rUU5dlV7BdOkEleud6WQ8KZeNSPGuzsGGeW8eCB/8AE1oxJN1EWPaiIELZeMBu4rTJNlUJV0Jp+GrJ5Zow2N96vwRKIlQpgAg/UbfvV0oh5ZH0r0QvyDow7Hag6faGTa6Fz2kUjgYZD6USThpiQvC+rv6Vfa0aQ50ZPcGpC0nAwAcVOQyQnjsWl3kVR9d68uuGwqoLj+dOFtZ0OoAMOxWp3EazR6ZotOOqnGKHMNGTeyQN5Ax+lAdUibDge1aONbOG48MlyzfKW3B9qqcat7fwZZWAKxqWOByIHL+n9hJ51FaGjG2Y3ifEVTxEQA4wQMZyP+aW/jWMgIAOQNx7dvvVe5y8ryO2Njy7c8GgJG7K2kE/6sb49642TJKcrNCxoYpeOGwCuf8ATjemkemVAy9ee9ZgXCh/MDj+JQcjHcGmVjgNlVVlPVjuPccvtT4c0scqsEsehk0WxIFVJNQPKncOl183IDkaFNDEeSgGu3CXJWUdCNi9DbJFNJLPVkihfgXPIZotDIXAGuyaZDhzn5tvrUfwTfwRk+9LQRaWb1FQ1PnmaYzWciDzLuaqvEM4Oc+gpeIUxjYX34dvkDQ4USZXOk8v1xTy0v7G42SJGb/YMEVmVUgP/mKgwCS75BBIx2zvj7elBYx2zsYZnzkF4imSPXV9/Xf0rmeN5ssa4voTJ46m+S7N5wue2AeQwsstuApOrALNnBA9sn0x6VOy8G54sbK3jmZzEHJDg+Hgkb/y9DSSaa4MVhBDGfHMYknVCA+uQZUY6eUg57se1NeO3Y+GOBC1aVf8U4gCJWT/ANNORI69cDPqdjitE/OpPj2SHjO/t0WL7i0TXUXDrWUeEAwjkZcKXVgGO25GCcEduuaV3XxLZQThIllcqBrZsDTnoKynjz/jAGlLfh4TpYnIwe3pXlhYTcTuAHk8OR91JTV+/wDY+1ZIeVlU6g9DyxRluR9Fsb2yvI1eC7y38Scyv2NWi8MbAG4I1ehrMcC4PfcKdpbhoRAQVY6sHHencNzZxX9ub1njQSKxDgjUMg+/Let2TyHHDyf5foyqFypdDXMAAL3Ce5BFWIfwzHa5TPoa+ecX4pNLNGEYSSeIQSoz5gd9hz5fnQzxS5hu0RriOCViFVWyxU9NQHIH7+lZf8gm+i6OJn1NII/mWU0Tw2B2kY/WsdwbjU50R8TRYA2ySnOG9mAIP3GK1SBgcDV9GrTCUci5RZHcXsNiQ8gx9jWd4/8AEkFk62sKmScSDWDsoxuVJ746e/Wu+KviH/DscOtXP42ZCdQb/tLjnnoT0+p7VgrNJJr2O0yVEaeOxPMlSSv6qD6Vlz+RxfGJZCNmh4nxkcQJi8FoZDnTlgydt8jf36emDmgvHClqtvxOR3bSTDdAE6tiNDjG45YPP6jNLeKRFLqQWo/ykk0BSMkADAHoRj7gnlS+C4FysiMSzJgnA/h5ZA7dCOx++RzmnZdxrYqaXxp5TjGpiduVSnQxnwF6fPtnJ/lUreBRPM2zJHkg8xnpnb2qzZorrmdxheW/mP5f30oN7sZsY8C4PHcuVnCsTyiZWDe4IBB9Rg/rTd/h1LFdYuEiQnm74IPb16flSMTzLEyoQjA8txny8x2IyD9BVGS5nST5mw224yV6den9e1NCa9oVps1NvcQkeEXVnXI8pyfqRt1qTLCSDqVc9f7FZeK+ZWCuitt5tKgZHt+1ajhfEIpY1jLtEWHlxJ5WPbHQ78uRrbi8qS0VyxlhbDKalcEeleCBl2B5etNYnk+UlZD2I3ovgeJ80AHsdvtXRWTkrEoTLZl92yan+CCqWVSDywSKbnh7lMRpioLwR23lOf8AbjYUOSDxEE1lI/MgD1aqr2IU/Mueud60c3CoojnABqlNZyHYRMR0/sVOSJxZklMzWrSwowVCA2WODn2+vPvQ/wAJKwWaNwEQlmVwAMcz7527VWhvJ4SJEfI2Of4T3zj8+Weuae8KsP8AFn8NpZHL82Q5THXIHI+hrz7T9GqrNT8IxwRx3/xRxPSYtLHUFGdI5kHr0Ue3rWF4vx1uK30146kTSbaGwyKo+VR7AAffvmtZ/wBQL0QQWPw7w0AKqq0qhcch5F39N/8A41gFZoXeMAnWMNhQPpT0R10WbaZo4og+yNkeU8s9Mds4/OrM0d3A4t1nigUKpLxuPMDyyRz68qLbcJuL7h10baF3ltihKqNyDzHuOdCtGM8BurrDJEmiKI9MbfQb7UGnFWxVTD2sos0DCZncuSrb6SV9MnntTK5uJfiD5QwmUYEhxpz3OPvt2pLM8vhCRjjXsvMaa0Xw5FfNFdMEijSOBphqbSnyk4J+m57e1V/Zu0LSsp8asuJWMkMMyqLkxeIXh3Dr3z0xk7HlS2C3ihEj3EmpuhB3988geX1zWm4OI55kS9tpJArr4chOCuoYxkb8hv7fSl3FLMW9/PE1vL4LsfDdcEMNWc4PffkaphOlUuxmv0OOHXdvPbLZRliHAYamBAI3JHrWxu+JR8L4UZriPEqYiSMMTrcjbftsTy2ANfM5Cbm2jezVfGglyzKxDYJ2BB9R071qLS4fjsFm92HaOJGCkc2fHzH1HL7Vq8ZSVqPZVKvYntbKXiHGYry5/wAxzcqGZv4ssM57bq3pjandrwWVOP8AHLiFSBHIkMRIA5kk/bA+1OuCcPt4QHA6xsFxkZXb9dX39KzfxrfcRvTcRQv+GtGy0iw5Pik922Ldc4296u+NpXJDRkm6RW4vecJ4Shtmu4mmjAXw4lMukkYLHpnqASOgPXOVVLWZrq9t7nwwAypE8blm2zknGCfrv2FL47N7mdxEQ2DgDbfJxTWTglxbcFTibzLHE7aUiwdTrn588tOds/8ANUymklZZ2StrKMS3MDMWeWcIqIASQNz+oq1NwmCW3Etvd6uUemSPC5GTkMCcjY8wBtz60osrgxsxY6Mgq+dtweXt/KnC3pD3lzbuNCIIoVQhWBIyW2GOnPpnbZaqkmBkreynF6YrtdL56sB/pww9ts45j64Pf/DsksZkAQOqsHIO0ncjv3x/Oji3aZGsrtdJLFYnUbwnT5j6jnke55ikp4he8IughaWAoAJBG3ldcDcA7ddv+aGPInoCYoaKWCUo8bB0YFgRjBBG3p/Wn9raMqy+XUh0KQeuXI29aPY8Rs+Iuz3aBmDnU0ceCw0kAkDnsSNuoFaCwsYLgTCCVJIZ9LwyI2QSDll9N8kfUVelbpAbPPhlJFzbTP4hQkoWG7L0/wCPttsNSLaMfMVJ9qTRcPkhmR0cAgleXMZ/4+1MyZV+VhiuhhUkqYursOYUHICgzKufmP3oEkki82qs1wVOG0E+gq5RYS2WQcyPtmvNUPoapGfP+n7VEzeiVOIyZ8tlj4fJqPi6CMANCmQ5xt5Tv3+uK33w7YxfC3Ap+JXo1zMQx14XUScInpud/c9qTfA3wyZJoeI3seykGCPTuP8Aec++337VD494jNxO7S0s0LWlqSNQOdb8ifYYwPr3rlqLXQ6+onuSZeIS3fFpJTNcuX1RkfMeXPp2qUQR2FwEBSIHLnSM/TNLI3mRSzIdJ55Y004baG9T/Jcqo2xIcLk786WKd7ZWx/8ADvH/APD7R0nhjlaV2lY50nUe/pjalt7GsJRo44yrHIjB2Gd8D0G2fpV1uBzKEKXdoxYefE2NJ7Z61H/Brg5BuLQ9x4v9K2ZcUssUq6M8ZqLbEdxFPKyNGmrkFUZx9K0EPEbaaxhs0DrZqQZSrDW4BB8MnHyg59/puJuDXJmWDxogXGdayYAHvt+VWE4BOSQbm1TYFQH2HpypYYWm+KHc9bJ/CfEOHsLs8SkKymVQh05C4B22332rQ213ZzcQlgaWGS28IyrmQY3GMA9CD+RrK2Xw/P4LlZ7PeVskytnmR/pplw/glzBcq8s1rJCx0yKkjZZTsRuuOVJm8SOWC1tAjlqQDjtnDbSyvZSDw2PmUMDk7/bff0rS/DKwy8MR1UZLEvp/1dTjpmkEfw1chlzc22Dso1sCf/1+tWIuAcThREt79IwpONLuNv8A41ZgwfFkTitAyTjOLs2LkZGIwg7Ak/rSTjdqZY207Z6+v8+1Vbax+IIx5OJR47OGb9VofFYeN21k811ewMg2IVTkk8sDH947VryNOO0UQtS0ZmwtgnEJLbSximOt8fwL137ED8udd8Y3EpijgwI42wfDBzhcYAyOg2phwZHfx7iQAyzHJZTjbO+NvQjrzpP8RLpjOd2DbN2G+Qc9TufavPtqWX/Rvt+xCJ2BSOAvpTDBdQ+fbJ/IU/sbiCO6cR+YaiUmwQQcbNj0PT0FJeGvquooo4XleSJ42RTjzeYgj2zv9aYQrJA5JUMwbT4jEELjbbvsM5+vrV+SNoaRqSFt7dTIpdIoyBjqpI/Yf/0PY17x/hovLeaFQPGiGlG55Od1z2JU/wB8+tD+O4bEjBmkZ9SFmI6jI9Ov1PLnUmuTFdTC41LJITtjPMIvXrkH7+tZEva9FdpMwuqS1vWBOJVfHseo9d62vBbqJ4mWKQw3Sf5j6U77ZYDY56nYjrVO44dHfO93DEBdRjW8YOda/wCoeoH5EHmKp2aXFufGaMF4t84wAp57dQD0rbhmvyDJm4F2+kEnJGeoob3jf6qViPiTxB1EBUjOS2cenOhMnEMbm3H1/rXZi40Z/koaNeMee9V5Ln1qj+H4g3JY8f6t/wCdQa3vv4jER/tx/Omtfonylp7jbnQ/Hx1qq1rxBvlQAdxj+ZobW1+PmwvuB/Kg2v0T5UWxxhk4NLBw8f8A3jJoi3Pl6E8+gJI/as7bX7whfxcRiXAGQQdse239ajDcyTSeFD4skmcLGqh2Y4J2AG+3bnTvg3w1xfil4LX8DdWwDDxJprZlRQepBIz9N81xlklF2jbOClpileIzS61soFUKMeK6gk9gq45/lRuHwWS2yvKZ3kLancoRv6dSPWt5H/08n4cRMOMxRqqkSaoTpIJ65b2qjdcK/DzCPVb3ZI2eNQo7b5P51bHyVf3Vivx9aYstDbrGAsr4AwSybAD1pxb2aQBJrspob5EZQpf7jYY60H8FxBJh4MVokQJwV+bG3LbA5fnTCDgLTnWzrqPPZs/n+1aY5/kVdIr+JQ32wDBpJWkcWpJ6ahsByA9BUVbwmIZIznlp0/tTqHgVsiaXR3PflXqcFtBIW05H+kjNXrJGKoplBvbFazhdmC+xAG/3oyyL/qO/Yn+dNnsLSNceGuMbDScn86U3X4GDJjcKw2wwOKsjNPSKZQJ6te6nOeeoE0eNhyCuf/au361Hh3Cp70eKBpiI1BiDv7Cr815w3gkg1P41xp3QDJJ9unLnVc88Y/WO2WQ8dy3LSOt7R5omkaMRQqMmSUgADvzNfNfiTisnFeIusGr8FE5SFWUqGHVj68gR05e+1vOK/jo8TyKserV4YJUZ9Tjf8h71l7uG3kvJJtYSGEYUAghmPsO+DnGds+lZc0cso71/BfBY06j2VuHv4FmkhVgzqSM/MRgemP068tqQfEsoa3jEbfMQR2wOX03OPQn6Orl2jiYMc6XJXAAwhOR79PqaRcQBa0mONgRsByGc/rg/81yccayDVsJ8LcHmubg3OArxATxKT85GWC8+pAHfemZtnvoZLiDEkcs5ABXfw/mHQ42YH09KufAsn4dUaQsinLKSDuRtj05bU3+FxAnDL+LQAfxUnkxkYyCo/wDbjA+ldJY+UUSUtiSwvmhjcSyq80xCRY/hXO7HGwCqNR/8R7Mrywa/iju40bVLpVwxAyB8rcttRIz6qR0pTxrhsTX4jtlHgkBGYnGFLDUx9SByHIEU84Je/iLq5lii02u6gO3LGNI7ciu45lT2rFPH8eS317G4qSFGia0vIpEVQBhtXylg5zg9gFzTRrJLsrLb4wSQwyBvttj7/XNXr+2SQSFI9QbSzac7AAHt2/WlfC2k4Xdx290C0U7aW1DmTuT9DpP0pp4nimpr8WVK2qY1aOO2gWMOoCjGCDn0/iqs72zHsT1UHc/mKvSywtIVRQSBgtpGO2P77VWaS0K6hEoB6BRk/wA67EWqVFToraIHGkSA5PIlck/b9qFLbEr5GQjPLVj86ta4gxEULAKORXSR9M0GSa3RfNE4BH/qWwJx9aNkorm3k041KvswP7UH8MwJGst74Ir0zWTS4VFRh3t1UfpUDJb8lljGOeHIFTkCj7Ja2tlYqotLK2tgFwphhVNu2QM/rVKT4isYeIvZPLokjA1awQu+MfqeeOVfO+I8ffhMUklv8RPcOuQbeaIprB7DJHbcjO/XJrJQ8VlnumuZ5szSElip1FTz7b9OtcL7M6PL+D6n8QfEVtcmOOBXcLvlQSSPQfvS+3vY1k1RRkhtwXXT/wA1gZrkyxkB7jIHItk7/QZ2x1NTtr8pOramdSMHWC2kdsZGDUi+LtiPL6PpUd6NQ0xDJ7Hf96uQ3yMFDKc53z0+n/FYu043ZrbjxpGBxsVAzj9M0UcYdgTbKAgOwY6mb0rdLLCSVdixtm1a/TkGxv8AMwIzv02zVO/4glouqRLiTJwoQZOf0rNxX1w0oWQumQAQVCg+3X701sGQqz3E4OOQbapDLx7LHhUi3YTX1+xBgjjTO5dy7H2AwPuTVx7a1sk/EXrqzjfU5G339v5VmON/GFpwljb20qmZvNozspPt/ewrOx8U4nxW9DKkGHP+W1xgKQeihtuY9dzzovJKW7pCuMIaq2a7jPxSTA8djMI48Y8QjzH29/Wso1ykjFmdix3JbJyfXNctiOIQB4rxJHJI0Y0rkZyBzORjfYH0qq3C7uynMNxpidj5PMR4nYAEZOen071ow5sUXSKMinIsLMf4GUD/AGneo3MzrCSQWx057nkap3bXtpdG2NtH4iEa9eMjbPT7UOKW8nRAsSxOuNRZw2+egA5Yxz329atyZoNUlYkYNHPIWhZZNt9znJJ3yT/fSkctwsrSRoAGJwpBP945j6/ZpOl3GZSy4JYEKRsR/LBNKBbtHqGhs4OT0Hrj7865CVTbZckaThs/g2sSIrgJyIJxnGP5/lRbTiU0N5dgONDlCyAZAIG2/sapcPgd4k8IyoAoIDZGT2BO1XLaCSHxFDK/nLctwO9dOE04opk9g+I8QR4xG0ioGySdzzGD+RP/ABnNjg4hS0jWKZ5RPNmYYIA2wAB7nH/jSm4spZJHZijZyVznc9gds/nRuFRPFJoaEhgCyCMnKkDYn71jzSU5tUW45UjRi7VJJCcrpJRggIzzznuKrzSxS6X0+ZM7sT1xyNUFikNyV8KUIVBJ0Z83XbH94qbMCAGbyg88E/lyq6Li8dSK5upaGMF8/wCCXBQSDKkyO2CQcZwPahO4mDHWdRILMrEjPfn+1Uo3kVSEByCTjPc/lQ3n1JkhidskHJ/KrIySiKxnHMA4JuhKM7gqMH8sVFLiLzB2BI5kEc89hz+maWCfWM5QqNt183617JIzr4Zw2++2/wBv60eQBm5jdxpbZeRjIIOfc7V6UiC5nyBgAZOOXpzpP4wUFZNTk9XG9epK4OUdlPbcEVOZKMok0kh0qvXJOoUXxjGzagrKOY1c/wAqq28Usv8A2oSxBG7cgPrWi4T8L38ksz3dhdynSToEDZyMYBA5HcbHpXObXs2U2xR4xuItGZUZgNIBLAb1ZiurpsLIQ2GwFUrnscjn06Vr7T/pxxW5ZilwLGMKdKsuqZs9DvsNvSj2/wD0kv08RF4lEp/hkCfMcch1xk0LgNwMpE7S+WGIvqLKpYY37kYzj++1Nfh+5CM8ztpeMYaIbtg8iDtnkeXXatJZ/wDSi/hlDHitm8b41KbZvNjP+71rSWH/AE34TENd5NNPLz8pEaYxyxg7b8878uWKT6roKgk7Me8yTosgkjRT/GcA7c8jp7dxir91Z37W0TWdu5hnQyC5kICacA5Hv09633DvhbgnDUAtOGW6gHUrOS5UnsWzg+2OlMEsbQCMm3iPh50al1ac9s0HJyLbo+e8M4Rw1GtjHfwLceEzzj8MBIwx/Fg4JUg7nc53Y5FeTW8d1aTW/Cb9hIqtGjup8ZBz0kKxJQ5OAwGARnlmvoV3a2jRkzW8bDsV9KU3HD7RkjjkgTyZ0jGdI7fnQbaEo+VXy3l7DDBa3oVo2EgRYmVlm82wALEYBwcbZ6VftOIX1xYSWfFRDNcPKH1mVkMe5wpXbABJ+v0I2l1wi2Lh1gORtsARgd+mcbDbNUv8JgLamgkUk6W0MQW+gO55f0q3GlLspm5IzUfBbiIDyORjBCrtvnIyOeP3qcPCJJNLQ27BmXUHJXA2OBgcj+da02VsQn4WLzhsENIxGPTLYNeeGYZoSEjA1gHQu7/7f61vU1RnkpGWn+HbhnVJAEYLuEJI9Tuf2+hpZ/8ATsrxB9CBidGFYjUPUEY9xjtW3eGTx0ZWbJGSrLtntjH68udUBBIS0giDaySME+c9fblWecU3Yu0KbDgMsiMS+XGfKTseg6/T9KgeDK58DLx3Gdk1YJHPpuRt3p4BAzGIIFkwQWZtjnPr+X6DlWnsCSWVSsu5JjXsfTmM+/OopUqFZmrjgd41yPBljbCbb/N/x9uldFwy4tlVp4tOdmyBgtnf1B5f3mnfgSTCTTJKz7sSrhcjvgcvX3ok8cbRSLJKjKByJwdtgOvfr6c9qT3ZLELqJZSqSeQ5DFiV0dhqGxHry/WhTWs3ldSjhBuFAOV7nHPc86aJbMrBAoiOfJK6Elfy8p/pjIrp+G3Ij8VbyJJCQxkCHde5Gcgcv09KdvQOTFERmjR9AygGp1BwQD1OKBH4hbxEAYYztgZ32O/0HOr7Wtyn+csUssf/AOWJvI2MZ+hzjvvQgJiRJiXw2IUyFQAdt8jJ6DPvvT9IaLsp+TWSxKknYMg/XFeBnXzQ5ZNtTHG3vvTS6XxFMQsjEUOG8m64yDnfpS4xxJIklucZ3IxnzA7gg+xqchqBtJEYt0cud842xn0/r0714qKy6kuY4lycKz0KVJGdkkKxOuF3OQc9O/1ANcLy7tI1RDk5JGGBAH15VORKNx8NfDaQOZX4ZDBMN2EoZghGPlJJ7Z/StxAqRoMbDsq4B70EEHGCc980VOfPHrXOcmzpJJF1XBAxmigjGMCqcRKjnmjh9+dSyFmM7mpht6ApPapZ2HvUsAYtlRXur8qB5jIRny9qlnrRTBRWupssSeQ5UJCfDZm5H9KhMc4Hdv3ryR9CHTv9DSrYXoqXDl5n0kemc8vtXkdtCh5ec51eY4FSJkQBnVVDMNwpJAqCk4wpLgjqMZ+nKtONUjPJs8k22LA5Gn5uue1BmEd3Jv58E5XHI/WpSKuvyqFAODkd/T6ihOxjXxVDMQMDJI1c9qv9FbZWeALceKrkMfLq15G/0x06Y586Hd2yyQpHOJRqUaWDDy9efPn6bVaS416dWc6s4P8ACMbfvUGxIixyMVIZmVwMbdP5Y35UgjQnW0KTqJySiOAxI39+uB0+vSrUkXgmZGTLq/kbq3bbGxwRv0/OjyFdIZmZdQGCASDjbO3cdO9VpiFuNll8p+dTywNhjqQTtvnl9RIToDKrOsqq3gyYw0pA8p/kds4J5c96iUuI00yqHRRjHSP6Y/f70aZZZE1hRoYlQwXBRjkHJ/bfmfpU8SZcN8wO4DM2RjOR5dz7ZG25J3pUIwk9hA+VidI2jYnVyHr+2eWQNh1oCqYQI5UC5yzgFmAbBJIA5Z/cUaN2h8MbqjYKgLtq3GQuOfbnnlkUN0V4XaPXKTHqlixpZB015wQDt13HLlUTdj0uwLTySSM+sPCd1UDrnH6b5yTvkbHaMMCl3VPE0rviQtpG+3TccuQ3qrFKi7uiTxnGo7lVztkZOScnb8tzVhbyNJA0ZZDjKZO52IAXYY33yeXbFPYydloq8kLRI2ZCoMeSP4idj254GeWeWBSC/hAlXXExA5OUAXoc5xv9scjnoXUsrtGumSVS3lVYmKsSuxU9Sd8Zx15bUunjVwRNIZF15RgWJj1EZwPYAVGwiaaJ5UaWFBpAOnSMFx2IBO+4/vNVpFk0mQ6sctTEjJG31+1PJbZYCptyHfR5Y1OcLzzqyR/ZyKBPMlwpVwsyu75mfcEAjr0qEN7a8ZhC6AmpjyyKcRmQjzYHoK6urJJUzo+gynbeiIBzya6upSFhHxsaICSCe3eurqAD1c7t9DXuoEEV1dTJgF8p/wA0L1DftXu+MLgHua6uqQ7BIFKrIdcZyzeXzcv50GVNMWxwTz22P0rq6r7oqZVEDuF1MpVhqVcZI9yc5oUlvJHqHlKlfOMk8u2eXtXV1FTZW4oD+EyEIjDMoXB2BHbvRLoTSTIBjwlUEjURnPLb02/L1rq6jyYvFFPP4iHyeGE3JZAd+RAGeXTf9K7wwkp1KZHDBcEg9RkZPTfsfyrq6pyYvFExZmRNflHkKFcnCqNufMDptv6AbVSMM8aeGGIB8yOMDb29cAdeQ22rq6ktiyiipdRm2upP8/UrDBTwx5VOTvtvgfy2FQDBocTza2RUk8MqQGycAkj1IyPXrvXV1MnYlURlbUQ7SJ4jsdQCkhM4DZzzzsMbjGeVUrmFpbSS4t3MaxsEfSx+Y5IJ5e23711dTXoieynbTm3hlaRR4RUqQp/QfQA/2K5jcNJiKVcalGDsCx3AxjltuetdXUEOFjkmMD65C4jDAMdmU539/r9KhOxgcSRCN0RwEVx5TlTz5kd/eurqa9ATP//Z"/>
          <p:cNvSpPr>
            <a:spLocks noChangeAspect="1" noChangeArrowheads="1"/>
          </p:cNvSpPr>
          <p:nvPr/>
        </p:nvSpPr>
        <p:spPr bwMode="auto">
          <a:xfrm>
            <a:off x="155575" y="-541338"/>
            <a:ext cx="1514475" cy="1133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tropica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3886200"/>
            <a:ext cx="3048000" cy="2228850"/>
          </a:xfrm>
          <a:prstGeom prst="rect">
            <a:avLst/>
          </a:prstGeom>
        </p:spPr>
      </p:pic>
      <p:pic>
        <p:nvPicPr>
          <p:cNvPr id="7" name="Picture 6" descr="tropic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810000"/>
            <a:ext cx="3457575" cy="2590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heel spokes="3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Laguna San Ignacio?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coast of Baja, California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mountains of New Mexico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0" name="Picture 2" descr="C:\Documents and Settings\kgoggans\Local Settings\Temporary Internet Files\Content.IE5\PXOF0D0X\MC90035066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105400"/>
            <a:ext cx="1798638" cy="1570037"/>
          </a:xfrm>
          <a:prstGeom prst="rect">
            <a:avLst/>
          </a:prstGeom>
          <a:noFill/>
        </p:spPr>
      </p:pic>
      <p:pic>
        <p:nvPicPr>
          <p:cNvPr id="43011" name="Picture 3" descr="C:\Documents and Settings\kgoggans\Local Settings\Temporary Internet Files\Content.IE5\YJZQCTBX\MC90032649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800600"/>
            <a:ext cx="1868487" cy="1384300"/>
          </a:xfrm>
          <a:prstGeom prst="rect">
            <a:avLst/>
          </a:prstGeom>
          <a:noFill/>
        </p:spPr>
      </p:pic>
      <p:pic>
        <p:nvPicPr>
          <p:cNvPr id="43012" name="Picture 4" descr="C:\Documents and Settings\kgoggans\Local Settings\Temporary Internet Files\Content.IE5\VI1L9BX6\MC90001478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1" y="4419600"/>
            <a:ext cx="1936750" cy="169227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heel spokes="3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According to scientists, why did the Mother Whales come to Laguna San Ignacio?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438401"/>
            <a:ext cx="6248400" cy="2743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have their babies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visit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Adelina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eat the fish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4" name="Picture 2" descr="C:\Documents and Settings\kgoggans\Local Settings\Temporary Internet Files\Content.IE5\JFNHNPLK\MC90008995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276600"/>
            <a:ext cx="2306638" cy="1771650"/>
          </a:xfrm>
          <a:prstGeom prst="rect">
            <a:avLst/>
          </a:prstGeom>
          <a:noFill/>
        </p:spPr>
      </p:pic>
      <p:pic>
        <p:nvPicPr>
          <p:cNvPr id="44035" name="Picture 3" descr="C:\Documents and Settings\kgoggans\Local Settings\Temporary Internet Files\Content.IE5\VI1L9BX6\MC90043823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419600"/>
            <a:ext cx="1501775" cy="1863725"/>
          </a:xfrm>
          <a:prstGeom prst="rect">
            <a:avLst/>
          </a:prstGeom>
          <a:noFill/>
        </p:spPr>
      </p:pic>
      <p:pic>
        <p:nvPicPr>
          <p:cNvPr id="44038" name="Picture 6" descr="C:\Documents and Settings\kgoggans\Local Settings\Temporary Internet Files\Content.IE5\PXOF0D0X\MC90013350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876800"/>
            <a:ext cx="2819400" cy="1524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heel spokes="3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event happened first in the story?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7239000" cy="3459163"/>
          </a:xfrm>
        </p:spPr>
        <p:txBody>
          <a:bodyPr>
            <a:normAutofit lnSpcReduction="10000"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Adelina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ran to the beach after school to look for the whales.</a:t>
            </a:r>
          </a:p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Adelina’s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father and grandfather took people to see the whales.</a:t>
            </a:r>
          </a:p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Adelina’s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grandfather had his first visit with a friendly whale.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59" name="Picture 3" descr="C:\Documents and Settings\kgoggans\Local Settings\Temporary Internet Files\Content.IE5\YJZQCTBX\MC9000574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486400"/>
            <a:ext cx="1801813" cy="1028700"/>
          </a:xfrm>
          <a:prstGeom prst="rect">
            <a:avLst/>
          </a:prstGeom>
          <a:noFill/>
        </p:spPr>
      </p:pic>
      <p:pic>
        <p:nvPicPr>
          <p:cNvPr id="45061" name="Picture 5" descr="C:\Documents and Settings\kgoggans\Local Settings\Temporary Internet Files\Content.IE5\FKFUTUIQ\MC90000094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763" y="4800600"/>
            <a:ext cx="2123237" cy="1666037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heel spokes="3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of the following is an opinion?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057400"/>
            <a:ext cx="7315200" cy="4068763"/>
          </a:xfrm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Adelina’s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village doesn’t have a movie theater or traffic lights..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Maybe the whales told each other it was safe to visit Laguna San Ignacio..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6082" name="Picture 2" descr="C:\Documents and Settings\kgoggans\Local Settings\Temporary Internet Files\Content.IE5\R71Z0R5A\MC9001406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724400"/>
            <a:ext cx="3902075" cy="1828800"/>
          </a:xfrm>
          <a:prstGeom prst="rect">
            <a:avLst/>
          </a:prstGeom>
          <a:noFill/>
        </p:spPr>
      </p:pic>
      <p:pic>
        <p:nvPicPr>
          <p:cNvPr id="46083" name="Picture 3" descr="C:\Documents and Settings\kgoggans\Local Settings\Temporary Internet Files\Content.IE5\PXOF0D0X\MC90043388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958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heel spokes="3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detail best supports the main idea that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Adelina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had a good understanding of nature?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667000"/>
            <a:ext cx="7315200" cy="2590801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was awakened by the whales exhaling.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could tell time by the way the light reflected on the water.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lived her whole life in La Laguna.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wheel spokes="3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statement was a main idea from our story?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7162800" cy="3962401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types of people visited Laguna San Ignacio to see the whales.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Adelina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knew what breaching,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spyhopping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fluking were,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Scientists visited Laguna to study the gray whales.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6" name="Picture 2" descr="C:\Documents and Settings\kgoggans\Local Settings\Temporary Internet Files\Content.IE5\HOCK4YVT\MC900434801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029200"/>
            <a:ext cx="1828800" cy="1828800"/>
          </a:xfrm>
          <a:prstGeom prst="rect">
            <a:avLst/>
          </a:prstGeom>
          <a:noFill/>
        </p:spPr>
      </p:pic>
      <p:pic>
        <p:nvPicPr>
          <p:cNvPr id="47107" name="Picture 3" descr="C:\Documents and Settings\kgoggans\Local Settings\Temporary Internet Files\Content.IE5\BWM5Z439\MC90023828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105400"/>
            <a:ext cx="2443162" cy="150177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heel spokes="3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detail best supports the generalization  that there is a lot to learn about whales?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362200"/>
            <a:ext cx="7162800" cy="3763963"/>
          </a:xfrm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Adelina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asked many questions about the whales.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Adelina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believed the whales came to visit her every year.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0" name="Picture 2" descr="C:\Documents and Settings\kgoggans\Local Settings\Temporary Internet Files\Content.IE5\VI1L9BX6\MC90008847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648200"/>
            <a:ext cx="1808163" cy="1797050"/>
          </a:xfrm>
          <a:prstGeom prst="rect">
            <a:avLst/>
          </a:prstGeom>
          <a:noFill/>
        </p:spPr>
      </p:pic>
      <p:pic>
        <p:nvPicPr>
          <p:cNvPr id="48131" name="Picture 3" descr="C:\Documents and Settings\kgoggans\Local Settings\Temporary Internet Files\Content.IE5\BWM5Z439\MC90014065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724400"/>
            <a:ext cx="5260975" cy="193992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heel spokes="3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Genre – Photo Essay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1"/>
            <a:ext cx="8001000" cy="114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Essays use words and pictures to tell about someone or something.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delinas wha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3505200"/>
            <a:ext cx="3200400" cy="213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heel spokes="3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did the author probably write this story?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09801"/>
            <a:ext cx="7391400" cy="3276599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entertain about a girl that was rescued by a whale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describe a special place that gray whales visit in the winter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explain how whales use sounds to communicate with each other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4" name="Picture 2" descr="C:\Documents and Settings\kgoggans\Local Settings\Temporary Internet Files\Content.IE5\HOCK4YVT\MC90002134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410200"/>
            <a:ext cx="1657350" cy="1131887"/>
          </a:xfrm>
          <a:prstGeom prst="rect">
            <a:avLst/>
          </a:prstGeom>
          <a:noFill/>
        </p:spPr>
      </p:pic>
      <p:pic>
        <p:nvPicPr>
          <p:cNvPr id="49155" name="Picture 3" descr="C:\Documents and Settings\kgoggans\Local Settings\Temporary Internet Files\Content.IE5\HOCK4YVT\MC90002134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334000"/>
            <a:ext cx="1657350" cy="113188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heel spokes="3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statement is a generalization based on this story?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8229600" cy="4191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Scientists rarely study large animals.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Gray whales never like being around people.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face many choices for their future.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wheel spokes="3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25" y="609600"/>
            <a:ext cx="8229600" cy="12868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statement is a fact from this 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57400"/>
            <a:ext cx="7696200" cy="40687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whale’s wide, flat tail is called a fluke</a:t>
            </a:r>
          </a:p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Adelina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knows how lucky she is to live in Laguna San Ignacio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178" name="Picture 2" descr="C:\Documents and Settings\kgoggans\Local Settings\Temporary Internet Files\Content.IE5\VI1L9BX6\MC90043724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5029200"/>
            <a:ext cx="2819400" cy="1600200"/>
          </a:xfrm>
          <a:prstGeom prst="rect">
            <a:avLst/>
          </a:prstGeom>
          <a:noFill/>
        </p:spPr>
      </p:pic>
      <p:pic>
        <p:nvPicPr>
          <p:cNvPr id="50179" name="Picture 3" descr="C:\Documents and Settings\kgoggans\Local Settings\Temporary Internet Files\Content.IE5\YJZQCTBX\MC9004380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724400"/>
            <a:ext cx="1304925" cy="180022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heel spokes="3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the whales leave Russia and Alaska in the winter?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209800"/>
            <a:ext cx="6629400" cy="3124201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people are not friendly.</a:t>
            </a:r>
          </a:p>
          <a:p>
            <a:pPr>
              <a:buNone/>
            </a:pP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water is too cold.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03" name="Picture 3" descr="C:\Documents and Settings\kgoggans\Local Settings\Temporary Internet Files\Content.IE5\R71Z0R5A\MC90043446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572000"/>
            <a:ext cx="1828800" cy="739775"/>
          </a:xfrm>
          <a:prstGeom prst="rect">
            <a:avLst/>
          </a:prstGeom>
          <a:noFill/>
        </p:spPr>
      </p:pic>
      <p:pic>
        <p:nvPicPr>
          <p:cNvPr id="51204" name="Picture 4" descr="C:\Documents and Settings\kgoggans\Local Settings\Temporary Internet Files\Content.IE5\VI1L9BX6\MC90035212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95800"/>
            <a:ext cx="1882775" cy="2133599"/>
          </a:xfrm>
          <a:prstGeom prst="rect">
            <a:avLst/>
          </a:prstGeom>
          <a:noFill/>
        </p:spPr>
      </p:pic>
      <p:pic>
        <p:nvPicPr>
          <p:cNvPr id="51205" name="Picture 5" descr="C:\Documents and Settings\kgoggans\Local Settings\Temporary Internet Files\Content.IE5\YJZQCTBX\MC90035407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800600"/>
            <a:ext cx="2322513" cy="16764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heel spokes="3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know the whales were important to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Adelina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133601"/>
            <a:ext cx="7543800" cy="35814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Adelina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said that whatever career she chooses, the whales will be a part of her life.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26" name="Picture 2" descr="C:\Documents and Settings\kgoggans\Local Settings\Temporary Internet Files\Content.IE5\BWM5Z439\MC90014065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724400"/>
            <a:ext cx="5260975" cy="19050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heel spokes="3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did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Adelina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say that Laguna San Ignacio is “the place where two worlds join together?”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knew her village was the only place where the whales and humans came to visit each other.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whale with huma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4343400"/>
            <a:ext cx="2895600" cy="228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heel spokes="3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were the people who live in La Laguna like the people who visited the village?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They enjoyed watching the whales in the lagoon.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whale watch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3733800"/>
            <a:ext cx="3429000" cy="2667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heel spokes="3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Richard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Sobol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richard so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143000"/>
            <a:ext cx="2286000" cy="2133600"/>
          </a:xfrm>
          <a:prstGeom prst="rect">
            <a:avLst/>
          </a:prstGeom>
        </p:spPr>
      </p:pic>
      <p:pic>
        <p:nvPicPr>
          <p:cNvPr id="5" name="Picture 4" descr="richard sobol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4114800"/>
            <a:ext cx="2286000" cy="1981200"/>
          </a:xfrm>
          <a:prstGeom prst="rect">
            <a:avLst/>
          </a:prstGeom>
        </p:spPr>
      </p:pic>
      <p:pic>
        <p:nvPicPr>
          <p:cNvPr id="6" name="Picture 5" descr="richard sobol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4038600"/>
            <a:ext cx="3124200" cy="2209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heel spokes="3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 Strategy – Homonyms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286001"/>
            <a:ext cx="7239000" cy="3200399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Homonyms are words that are spelled the same but have different meanings because they have come into the English language from different languages. An example is bawl and ball.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250" name="Picture 2" descr="C:\Documents and Settings\kgoggans\Local Settings\Temporary Internet Files\Content.IE5\HOCK4YVT\MC90023204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1288" y="5038725"/>
            <a:ext cx="1706562" cy="1438275"/>
          </a:xfrm>
          <a:prstGeom prst="rect">
            <a:avLst/>
          </a:prstGeom>
          <a:noFill/>
        </p:spPr>
      </p:pic>
      <p:pic>
        <p:nvPicPr>
          <p:cNvPr id="53252" name="Picture 4" descr="C:\Documents and Settings\kgoggans\Local Settings\Temporary Internet Files\Content.IE5\VI1L9BX6\MC9003711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105400"/>
            <a:ext cx="1822450" cy="145732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heel spokes="3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630362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Comprehension Skill :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 and Opinion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7239000" cy="3992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statement of fact can be proven by research.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statement of opinion can not be proven. It is how someone feels or believes.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wheel spokes="3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Comprehension Strategy: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 Organizers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1"/>
            <a:ext cx="8839200" cy="76199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 organizers help us organize our information as we read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4282" name="Picture 10" descr="http://t0.gstatic.com/images?q=tbn:ANd9GcT7a3kCXUhfC_aPi_R9VOLR_jybpzPgBQ8tFsEQFiX4N1el4Fw&amp;t=1&amp;usg=__nhtgQDqucjtPbFb-k-11-69TJEQ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438400"/>
            <a:ext cx="4114800" cy="1676400"/>
          </a:xfrm>
          <a:prstGeom prst="rect">
            <a:avLst/>
          </a:prstGeom>
          <a:noFill/>
        </p:spPr>
      </p:pic>
      <p:pic>
        <p:nvPicPr>
          <p:cNvPr id="54284" name="Picture 12" descr="http://t0.gstatic.com/images?q=tbn:ANd9GcRyQzfaONRka0EMPf1VQJJTGkW1qZTKSxiUDZhJfGow5XPtbWo&amp;t=1&amp;usg=__RtA61k-GOBc6XR2VRChm3mW3DCk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495800"/>
            <a:ext cx="4038600" cy="1857376"/>
          </a:xfrm>
          <a:prstGeom prst="rect">
            <a:avLst/>
          </a:prstGeom>
          <a:noFill/>
        </p:spPr>
      </p:pic>
      <p:pic>
        <p:nvPicPr>
          <p:cNvPr id="54286" name="Picture 14" descr="http://t0.gstatic.com/images?q=tbn:ANd9GcSiyHXDzpBSvuvj3D1OCdOmaTNlx1WUye903BarxKQe886gtto&amp;t=1&amp;usg=__ImfBmuJKtuxiGEYzAECxI3GTjOA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124200"/>
            <a:ext cx="3276600" cy="28194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heel spokes="3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1"/>
            <a:ext cx="7086600" cy="990599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</a:t>
            </a:r>
            <a:endParaRPr lang="en-US" sz="7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4572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Biologist</a:t>
            </a:r>
          </a:p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Bluff</a:t>
            </a:r>
          </a:p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Lagoon</a:t>
            </a:r>
          </a:p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Massive</a:t>
            </a:r>
          </a:p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Rumbling</a:t>
            </a:r>
          </a:p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Tropical</a:t>
            </a:r>
            <a:endParaRPr lang="en-US" sz="3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>
    <p:wheel spokes="3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Biologist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1"/>
            <a:ext cx="7696200" cy="4267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scientist who studies living things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kgoggans\Local Settings\Temporary Internet Files\Content.IE5\FKFUTUIQ\MC90019508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590800"/>
            <a:ext cx="4841875" cy="340042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heel spokes="3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Bluff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1"/>
            <a:ext cx="7696200" cy="4267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Cliff or a high, steep slope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kgoggans\Local Settings\Temporary Internet Files\Content.IE5\R71Z0R5A\MC90005823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133600"/>
            <a:ext cx="2671763" cy="3886200"/>
          </a:xfrm>
          <a:prstGeom prst="rect">
            <a:avLst/>
          </a:prstGeom>
          <a:noFill/>
        </p:spPr>
      </p:pic>
      <p:pic>
        <p:nvPicPr>
          <p:cNvPr id="3075" name="Picture 3" descr="C:\Documents and Settings\kgoggans\Local Settings\Temporary Internet Files\Content.IE5\HOCK4YVT\MC90003673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200400"/>
            <a:ext cx="2300288" cy="24384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heel spokes="3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Lagoon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1"/>
            <a:ext cx="7696200" cy="4267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body of shallow water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t1.gstatic.com/images?q=tbn:ANd9GcTDJt1LYW3PfJ-2WpYiG-Pu6aTVWTmiX4UiYVkLklSz57gtPpk&amp;t=1&amp;usg=__Z7SDDQRFJVXr8Wndg28MRWw-_BQ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3600"/>
            <a:ext cx="4038600" cy="3352800"/>
          </a:xfrm>
          <a:prstGeom prst="rect">
            <a:avLst/>
          </a:prstGeom>
          <a:noFill/>
        </p:spPr>
      </p:pic>
      <p:pic>
        <p:nvPicPr>
          <p:cNvPr id="7172" name="Picture 4" descr="lagoon Wallpaper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67000"/>
            <a:ext cx="3276600" cy="3657600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wheel spokes="3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S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6" ma:contentTypeDescription="Create a new document." ma:contentTypeScope="" ma:versionID="e4a5fc713301fd121d9c49aa2472189d"/>
</file>

<file path=customXml/itemProps1.xml><?xml version="1.0" encoding="utf-8"?>
<ds:datastoreItem xmlns:ds="http://schemas.openxmlformats.org/officeDocument/2006/customXml" ds:itemID="{50565890-5BE7-4492-A498-FB5FA705AFD6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6DE46B4-119A-4198-94B4-92D18CF770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AF4AE9-0069-4588-AF1A-6B82F7C1BC8D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284</TotalTime>
  <Words>601</Words>
  <Application>Microsoft Macintosh PowerPoint</Application>
  <PresentationFormat>On-screen Show (4:3)</PresentationFormat>
  <Paragraphs>83</Paragraphs>
  <Slides>27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CSC</vt:lpstr>
      <vt:lpstr>Sound Recorder Document</vt:lpstr>
      <vt:lpstr>Adelina’s Whales</vt:lpstr>
      <vt:lpstr>Genre – Photo Essay</vt:lpstr>
      <vt:lpstr>Vocabulary Strategy – Homonyms</vt:lpstr>
      <vt:lpstr>Comprehension Skill :  Fact and Opinion</vt:lpstr>
      <vt:lpstr>Comprehension Strategy: Graphic Organizers</vt:lpstr>
      <vt:lpstr>Vocabulary</vt:lpstr>
      <vt:lpstr>Biologist</vt:lpstr>
      <vt:lpstr>Bluff</vt:lpstr>
      <vt:lpstr>Lagoon</vt:lpstr>
      <vt:lpstr>Massive</vt:lpstr>
      <vt:lpstr>Rumbling</vt:lpstr>
      <vt:lpstr>Tropical</vt:lpstr>
      <vt:lpstr>Where is Laguna San Ignacio?</vt:lpstr>
      <vt:lpstr>According to scientists, why did the Mother Whales come to Laguna San Ignacio?</vt:lpstr>
      <vt:lpstr>Which event happened first in the story?</vt:lpstr>
      <vt:lpstr>Which of the following is an opinion?</vt:lpstr>
      <vt:lpstr>Which detail best supports the main idea that Adelina had a good understanding of nature?</vt:lpstr>
      <vt:lpstr>Which statement was a main idea from our story?</vt:lpstr>
      <vt:lpstr>Which detail best supports the generalization  that there is a lot to learn about whales?</vt:lpstr>
      <vt:lpstr>Why did the author probably write this story?</vt:lpstr>
      <vt:lpstr>Which statement is a generalization based on this story?</vt:lpstr>
      <vt:lpstr> Which statement is a fact from this story?</vt:lpstr>
      <vt:lpstr>Why do the whales leave Russia and Alaska in the winter?</vt:lpstr>
      <vt:lpstr>How do we know the whales were important to Adelina?</vt:lpstr>
      <vt:lpstr>Why did Adelina say that Laguna San Ignacio is “the place where two worlds join together?”</vt:lpstr>
      <vt:lpstr>How were the people who live in La Laguna like the people who visited the village?</vt:lpstr>
      <vt:lpstr>Richard Sobol</vt:lpstr>
    </vt:vector>
  </TitlesOfParts>
  <Company>Haleyville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kgoggans</dc:creator>
  <cp:keywords/>
  <dc:description/>
  <cp:lastModifiedBy>Malloy, John</cp:lastModifiedBy>
  <cp:revision>33</cp:revision>
  <dcterms:created xsi:type="dcterms:W3CDTF">2010-11-04T20:31:29Z</dcterms:created>
  <dcterms:modified xsi:type="dcterms:W3CDTF">2013-02-18T18:38:23Z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TC300093999990</vt:lpwstr>
  </property>
</Properties>
</file>