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38"/>
  </p:notesMasterIdLst>
  <p:handoutMasterIdLst>
    <p:handoutMasterId r:id="rId39"/>
  </p:handoutMasterIdLst>
  <p:sldIdLst>
    <p:sldId id="271" r:id="rId2"/>
    <p:sldId id="1125" r:id="rId3"/>
    <p:sldId id="1085" r:id="rId4"/>
    <p:sldId id="992" r:id="rId5"/>
    <p:sldId id="1074" r:id="rId6"/>
    <p:sldId id="1091" r:id="rId7"/>
    <p:sldId id="973" r:id="rId8"/>
    <p:sldId id="1092" r:id="rId9"/>
    <p:sldId id="1124" r:id="rId10"/>
    <p:sldId id="1106" r:id="rId11"/>
    <p:sldId id="1104" r:id="rId12"/>
    <p:sldId id="1113" r:id="rId13"/>
    <p:sldId id="1105" r:id="rId14"/>
    <p:sldId id="1110" r:id="rId15"/>
    <p:sldId id="1109" r:id="rId16"/>
    <p:sldId id="1108" r:id="rId17"/>
    <p:sldId id="1111" r:id="rId18"/>
    <p:sldId id="282" r:id="rId19"/>
    <p:sldId id="1097" r:id="rId20"/>
    <p:sldId id="1098" r:id="rId21"/>
    <p:sldId id="1099" r:id="rId22"/>
    <p:sldId id="1100" r:id="rId23"/>
    <p:sldId id="1115" r:id="rId24"/>
    <p:sldId id="1128" r:id="rId25"/>
    <p:sldId id="1121" r:id="rId26"/>
    <p:sldId id="1101" r:id="rId27"/>
    <p:sldId id="1102" r:id="rId28"/>
    <p:sldId id="1129" r:id="rId29"/>
    <p:sldId id="1096" r:id="rId30"/>
    <p:sldId id="1103" r:id="rId31"/>
    <p:sldId id="1126" r:id="rId32"/>
    <p:sldId id="1130" r:id="rId33"/>
    <p:sldId id="1123" r:id="rId34"/>
    <p:sldId id="1127" r:id="rId35"/>
    <p:sldId id="1119" r:id="rId36"/>
    <p:sldId id="276" r:id="rId37"/>
  </p:sldIdLst>
  <p:sldSz cx="118872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essibility Statement" id="{0766481B-0635-AC4A-A2C2-FCBE648D9B08}">
          <p14:sldIdLst/>
        </p14:section>
        <p14:section name="PPT Template" id="{C7B90FFB-47BE-CE4F-A4BF-E6922062AD8E}">
          <p14:sldIdLst>
            <p14:sldId id="271"/>
            <p14:sldId id="1125"/>
            <p14:sldId id="1085"/>
            <p14:sldId id="992"/>
            <p14:sldId id="1074"/>
            <p14:sldId id="1091"/>
            <p14:sldId id="973"/>
            <p14:sldId id="1092"/>
            <p14:sldId id="1124"/>
            <p14:sldId id="1106"/>
            <p14:sldId id="1104"/>
            <p14:sldId id="1113"/>
            <p14:sldId id="1105"/>
            <p14:sldId id="1110"/>
            <p14:sldId id="1109"/>
            <p14:sldId id="1108"/>
            <p14:sldId id="1111"/>
            <p14:sldId id="282"/>
            <p14:sldId id="1097"/>
            <p14:sldId id="1098"/>
            <p14:sldId id="1099"/>
            <p14:sldId id="1100"/>
            <p14:sldId id="1115"/>
            <p14:sldId id="1128"/>
            <p14:sldId id="1121"/>
            <p14:sldId id="1101"/>
            <p14:sldId id="1102"/>
            <p14:sldId id="1129"/>
            <p14:sldId id="1096"/>
            <p14:sldId id="1103"/>
            <p14:sldId id="1126"/>
            <p14:sldId id="1130"/>
            <p14:sldId id="1123"/>
            <p14:sldId id="1127"/>
            <p14:sldId id="1119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EA212-1C9D-AC4D-80DC-D18C0BDA64A9}" v="3489" dt="2022-11-17T02:46:16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67082"/>
  </p:normalViewPr>
  <p:slideViewPr>
    <p:cSldViewPr snapToGrid="0">
      <p:cViewPr varScale="1">
        <p:scale>
          <a:sx n="77" d="100"/>
          <a:sy n="77" d="100"/>
        </p:scale>
        <p:origin x="2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ğçe Karataş" userId="d340d8129d3a4991" providerId="LiveId" clId="{D3AEA212-1C9D-AC4D-80DC-D18C0BDA64A9}"/>
    <pc:docChg chg="undo redo custSel addSld delSld modSld sldOrd modSection">
      <pc:chgData name="Tuğçe Karataş" userId="d340d8129d3a4991" providerId="LiveId" clId="{D3AEA212-1C9D-AC4D-80DC-D18C0BDA64A9}" dt="2022-11-17T02:46:16.020" v="14300" actId="20577"/>
      <pc:docMkLst>
        <pc:docMk/>
      </pc:docMkLst>
      <pc:sldChg chg="modSp mod">
        <pc:chgData name="Tuğçe Karataş" userId="d340d8129d3a4991" providerId="LiveId" clId="{D3AEA212-1C9D-AC4D-80DC-D18C0BDA64A9}" dt="2022-11-13T03:54:50.002" v="37" actId="20577"/>
        <pc:sldMkLst>
          <pc:docMk/>
          <pc:sldMk cId="572040797" sldId="271"/>
        </pc:sldMkLst>
        <pc:spChg chg="mod">
          <ac:chgData name="Tuğçe Karataş" userId="d340d8129d3a4991" providerId="LiveId" clId="{D3AEA212-1C9D-AC4D-80DC-D18C0BDA64A9}" dt="2022-11-13T03:54:39.233" v="1"/>
          <ac:spMkLst>
            <pc:docMk/>
            <pc:sldMk cId="572040797" sldId="271"/>
            <ac:spMk id="2" creationId="{CABB9AFB-7C74-EB43-A7A6-5B6BCE5B449D}"/>
          </ac:spMkLst>
        </pc:spChg>
        <pc:spChg chg="mod">
          <ac:chgData name="Tuğçe Karataş" userId="d340d8129d3a4991" providerId="LiveId" clId="{D3AEA212-1C9D-AC4D-80DC-D18C0BDA64A9}" dt="2022-11-13T03:54:50.002" v="37" actId="20577"/>
          <ac:spMkLst>
            <pc:docMk/>
            <pc:sldMk cId="572040797" sldId="271"/>
            <ac:spMk id="3" creationId="{C4436561-073D-2E40-8C47-127B7B946AF1}"/>
          </ac:spMkLst>
        </pc:spChg>
      </pc:sldChg>
      <pc:sldChg chg="addSp modSp del mod">
        <pc:chgData name="Tuğçe Karataş" userId="d340d8129d3a4991" providerId="LiveId" clId="{D3AEA212-1C9D-AC4D-80DC-D18C0BDA64A9}" dt="2022-11-14T04:38:45.476" v="10357" actId="2696"/>
        <pc:sldMkLst>
          <pc:docMk/>
          <pc:sldMk cId="4008708281" sldId="272"/>
        </pc:sldMkLst>
        <pc:spChg chg="mod">
          <ac:chgData name="Tuğçe Karataş" userId="d340d8129d3a4991" providerId="LiveId" clId="{D3AEA212-1C9D-AC4D-80DC-D18C0BDA64A9}" dt="2022-11-13T04:21:02.257" v="138" actId="20577"/>
          <ac:spMkLst>
            <pc:docMk/>
            <pc:sldMk cId="4008708281" sldId="272"/>
            <ac:spMk id="2" creationId="{9BE48C81-D845-E749-8524-5C9CA52EDA95}"/>
          </ac:spMkLst>
        </pc:spChg>
        <pc:picChg chg="add mod modCrop">
          <ac:chgData name="Tuğçe Karataş" userId="d340d8129d3a4991" providerId="LiveId" clId="{D3AEA212-1C9D-AC4D-80DC-D18C0BDA64A9}" dt="2022-11-13T05:13:53.389" v="634" actId="732"/>
          <ac:picMkLst>
            <pc:docMk/>
            <pc:sldMk cId="4008708281" sldId="272"/>
            <ac:picMk id="7" creationId="{9579E884-F9D6-0B3B-EC7A-F964F2283311}"/>
          </ac:picMkLst>
        </pc:picChg>
      </pc:sldChg>
      <pc:sldChg chg="del">
        <pc:chgData name="Tuğçe Karataş" userId="d340d8129d3a4991" providerId="LiveId" clId="{D3AEA212-1C9D-AC4D-80DC-D18C0BDA64A9}" dt="2022-11-14T04:38:55.915" v="10359" actId="2696"/>
        <pc:sldMkLst>
          <pc:docMk/>
          <pc:sldMk cId="2596085731" sldId="273"/>
        </pc:sldMkLst>
      </pc:sldChg>
      <pc:sldChg chg="del">
        <pc:chgData name="Tuğçe Karataş" userId="d340d8129d3a4991" providerId="LiveId" clId="{D3AEA212-1C9D-AC4D-80DC-D18C0BDA64A9}" dt="2022-11-14T04:38:58.635" v="10360" actId="2696"/>
        <pc:sldMkLst>
          <pc:docMk/>
          <pc:sldMk cId="3286811975" sldId="274"/>
        </pc:sldMkLst>
      </pc:sldChg>
      <pc:sldChg chg="del">
        <pc:chgData name="Tuğçe Karataş" userId="d340d8129d3a4991" providerId="LiveId" clId="{D3AEA212-1C9D-AC4D-80DC-D18C0BDA64A9}" dt="2022-11-14T04:39:02.618" v="10361" actId="2696"/>
        <pc:sldMkLst>
          <pc:docMk/>
          <pc:sldMk cId="1562125575" sldId="275"/>
        </pc:sldMkLst>
      </pc:sldChg>
      <pc:sldChg chg="modSp mod">
        <pc:chgData name="Tuğçe Karataş" userId="d340d8129d3a4991" providerId="LiveId" clId="{D3AEA212-1C9D-AC4D-80DC-D18C0BDA64A9}" dt="2022-11-16T16:32:56.191" v="12477" actId="20577"/>
        <pc:sldMkLst>
          <pc:docMk/>
          <pc:sldMk cId="1012752973" sldId="276"/>
        </pc:sldMkLst>
        <pc:spChg chg="mod">
          <ac:chgData name="Tuğçe Karataş" userId="d340d8129d3a4991" providerId="LiveId" clId="{D3AEA212-1C9D-AC4D-80DC-D18C0BDA64A9}" dt="2022-11-16T16:32:23.904" v="12465" actId="1076"/>
          <ac:spMkLst>
            <pc:docMk/>
            <pc:sldMk cId="1012752973" sldId="276"/>
            <ac:spMk id="2" creationId="{FA87E102-3714-6D49-B0C9-55B484D3147F}"/>
          </ac:spMkLst>
        </pc:spChg>
        <pc:spChg chg="mod">
          <ac:chgData name="Tuğçe Karataş" userId="d340d8129d3a4991" providerId="LiveId" clId="{D3AEA212-1C9D-AC4D-80DC-D18C0BDA64A9}" dt="2022-11-16T16:32:56.191" v="12477" actId="20577"/>
          <ac:spMkLst>
            <pc:docMk/>
            <pc:sldMk cId="1012752973" sldId="276"/>
            <ac:spMk id="6" creationId="{BCDB2AE4-0FB3-9044-AB6E-EEBD2EC3315D}"/>
          </ac:spMkLst>
        </pc:spChg>
        <pc:spChg chg="mod">
          <ac:chgData name="Tuğçe Karataş" userId="d340d8129d3a4991" providerId="LiveId" clId="{D3AEA212-1C9D-AC4D-80DC-D18C0BDA64A9}" dt="2022-11-16T16:32:27.439" v="12466" actId="1076"/>
          <ac:spMkLst>
            <pc:docMk/>
            <pc:sldMk cId="1012752973" sldId="276"/>
            <ac:spMk id="8" creationId="{C452E06B-7DFF-D24B-AE3F-1264CCD70225}"/>
          </ac:spMkLst>
        </pc:spChg>
      </pc:sldChg>
      <pc:sldChg chg="del">
        <pc:chgData name="Tuğçe Karataş" userId="d340d8129d3a4991" providerId="LiveId" clId="{D3AEA212-1C9D-AC4D-80DC-D18C0BDA64A9}" dt="2022-11-13T03:54:28.746" v="0" actId="2696"/>
        <pc:sldMkLst>
          <pc:docMk/>
          <pc:sldMk cId="2145484770" sldId="278"/>
        </pc:sldMkLst>
      </pc:sldChg>
      <pc:sldChg chg="modSp del mod">
        <pc:chgData name="Tuğçe Karataş" userId="d340d8129d3a4991" providerId="LiveId" clId="{D3AEA212-1C9D-AC4D-80DC-D18C0BDA64A9}" dt="2022-11-14T04:48:44.881" v="10580" actId="2696"/>
        <pc:sldMkLst>
          <pc:docMk/>
          <pc:sldMk cId="2985729354" sldId="279"/>
        </pc:sldMkLst>
        <pc:spChg chg="mod">
          <ac:chgData name="Tuğçe Karataş" userId="d340d8129d3a4991" providerId="LiveId" clId="{D3AEA212-1C9D-AC4D-80DC-D18C0BDA64A9}" dt="2022-11-14T00:00:47.422" v="6317" actId="1076"/>
          <ac:spMkLst>
            <pc:docMk/>
            <pc:sldMk cId="2985729354" sldId="279"/>
            <ac:spMk id="2" creationId="{CF77AECD-6133-C14D-A62A-03479E68A2C0}"/>
          </ac:spMkLst>
        </pc:spChg>
        <pc:spChg chg="mod">
          <ac:chgData name="Tuğçe Karataş" userId="d340d8129d3a4991" providerId="LiveId" clId="{D3AEA212-1C9D-AC4D-80DC-D18C0BDA64A9}" dt="2022-11-14T04:38:41.817" v="10356"/>
          <ac:spMkLst>
            <pc:docMk/>
            <pc:sldMk cId="2985729354" sldId="279"/>
            <ac:spMk id="5" creationId="{1569C7E1-B181-0B46-949F-177C781CE31B}"/>
          </ac:spMkLst>
        </pc:spChg>
      </pc:sldChg>
      <pc:sldChg chg="del">
        <pc:chgData name="Tuğçe Karataş" userId="d340d8129d3a4991" providerId="LiveId" clId="{D3AEA212-1C9D-AC4D-80DC-D18C0BDA64A9}" dt="2022-11-14T04:38:50.489" v="10358" actId="2696"/>
        <pc:sldMkLst>
          <pc:docMk/>
          <pc:sldMk cId="3283476635" sldId="280"/>
        </pc:sldMkLst>
      </pc:sldChg>
      <pc:sldChg chg="addSp delSp modSp add mod modNotesTx">
        <pc:chgData name="Tuğçe Karataş" userId="d340d8129d3a4991" providerId="LiveId" clId="{D3AEA212-1C9D-AC4D-80DC-D18C0BDA64A9}" dt="2022-11-17T02:19:22.371" v="13994" actId="20577"/>
        <pc:sldMkLst>
          <pc:docMk/>
          <pc:sldMk cId="1124636701" sldId="282"/>
        </pc:sldMkLst>
        <pc:spChg chg="mod">
          <ac:chgData name="Tuğçe Karataş" userId="d340d8129d3a4991" providerId="LiveId" clId="{D3AEA212-1C9D-AC4D-80DC-D18C0BDA64A9}" dt="2022-11-14T01:13:11.850" v="7820" actId="20577"/>
          <ac:spMkLst>
            <pc:docMk/>
            <pc:sldMk cId="1124636701" sldId="282"/>
            <ac:spMk id="2" creationId="{9BE48C81-D845-E749-8524-5C9CA52EDA95}"/>
          </ac:spMkLst>
        </pc:spChg>
        <pc:spChg chg="del">
          <ac:chgData name="Tuğçe Karataş" userId="d340d8129d3a4991" providerId="LiveId" clId="{D3AEA212-1C9D-AC4D-80DC-D18C0BDA64A9}" dt="2022-11-13T05:11:57.320" v="615" actId="478"/>
          <ac:spMkLst>
            <pc:docMk/>
            <pc:sldMk cId="1124636701" sldId="282"/>
            <ac:spMk id="3" creationId="{B2D6F67E-157B-4EC5-688B-5287FEE3CCAC}"/>
          </ac:spMkLst>
        </pc:spChg>
        <pc:spChg chg="mod">
          <ac:chgData name="Tuğçe Karataş" userId="d340d8129d3a4991" providerId="LiveId" clId="{D3AEA212-1C9D-AC4D-80DC-D18C0BDA64A9}" dt="2022-11-13T05:16:34.040" v="837" actId="1076"/>
          <ac:spMkLst>
            <pc:docMk/>
            <pc:sldMk cId="1124636701" sldId="282"/>
            <ac:spMk id="7" creationId="{0B4CFA4C-158D-9523-DBC0-8BCB83596A8B}"/>
          </ac:spMkLst>
        </pc:spChg>
        <pc:spChg chg="add mod">
          <ac:chgData name="Tuğçe Karataş" userId="d340d8129d3a4991" providerId="LiveId" clId="{D3AEA212-1C9D-AC4D-80DC-D18C0BDA64A9}" dt="2022-11-13T05:16:17.929" v="833" actId="20577"/>
          <ac:spMkLst>
            <pc:docMk/>
            <pc:sldMk cId="1124636701" sldId="282"/>
            <ac:spMk id="13" creationId="{4CA6E968-40AD-3A4A-8F33-D361A30C8B7F}"/>
          </ac:spMkLst>
        </pc:spChg>
        <pc:picChg chg="add mod">
          <ac:chgData name="Tuğçe Karataş" userId="d340d8129d3a4991" providerId="LiveId" clId="{D3AEA212-1C9D-AC4D-80DC-D18C0BDA64A9}" dt="2022-11-13T05:16:30.813" v="836" actId="1076"/>
          <ac:picMkLst>
            <pc:docMk/>
            <pc:sldMk cId="1124636701" sldId="282"/>
            <ac:picMk id="4" creationId="{9D256D68-22E0-AA96-D701-7EBB7F949DF4}"/>
          </ac:picMkLst>
        </pc:picChg>
        <pc:picChg chg="add mod">
          <ac:chgData name="Tuğçe Karataş" userId="d340d8129d3a4991" providerId="LiveId" clId="{D3AEA212-1C9D-AC4D-80DC-D18C0BDA64A9}" dt="2022-11-13T05:15:38.709" v="804" actId="1076"/>
          <ac:picMkLst>
            <pc:docMk/>
            <pc:sldMk cId="1124636701" sldId="282"/>
            <ac:picMk id="9" creationId="{AB175C3A-5183-CEA0-8580-443B2559B5F9}"/>
          </ac:picMkLst>
        </pc:picChg>
        <pc:picChg chg="add mod">
          <ac:chgData name="Tuğçe Karataş" userId="d340d8129d3a4991" providerId="LiveId" clId="{D3AEA212-1C9D-AC4D-80DC-D18C0BDA64A9}" dt="2022-11-13T05:15:28.125" v="800" actId="1076"/>
          <ac:picMkLst>
            <pc:docMk/>
            <pc:sldMk cId="1124636701" sldId="282"/>
            <ac:picMk id="10" creationId="{D3240295-D6FF-834A-A6AA-7EA2779670A1}"/>
          </ac:picMkLst>
        </pc:picChg>
        <pc:picChg chg="add mod">
          <ac:chgData name="Tuğçe Karataş" userId="d340d8129d3a4991" providerId="LiveId" clId="{D3AEA212-1C9D-AC4D-80DC-D18C0BDA64A9}" dt="2022-11-13T05:16:16.272" v="830" actId="1076"/>
          <ac:picMkLst>
            <pc:docMk/>
            <pc:sldMk cId="1124636701" sldId="282"/>
            <ac:picMk id="11" creationId="{13466C7F-8CEC-EEF8-F4C2-314C6E16EE93}"/>
          </ac:picMkLst>
        </pc:picChg>
        <pc:picChg chg="add mod">
          <ac:chgData name="Tuğçe Karataş" userId="d340d8129d3a4991" providerId="LiveId" clId="{D3AEA212-1C9D-AC4D-80DC-D18C0BDA64A9}" dt="2022-11-13T05:15:34.604" v="802" actId="1076"/>
          <ac:picMkLst>
            <pc:docMk/>
            <pc:sldMk cId="1124636701" sldId="282"/>
            <ac:picMk id="12" creationId="{7B576F48-E027-1113-9213-F61064633A8E}"/>
          </ac:picMkLst>
        </pc:picChg>
      </pc:sldChg>
      <pc:sldChg chg="modSp mod modNotesTx">
        <pc:chgData name="Tuğçe Karataş" userId="d340d8129d3a4991" providerId="LiveId" clId="{D3AEA212-1C9D-AC4D-80DC-D18C0BDA64A9}" dt="2022-11-17T01:55:04.159" v="13763" actId="20577"/>
        <pc:sldMkLst>
          <pc:docMk/>
          <pc:sldMk cId="745313118" sldId="973"/>
        </pc:sldMkLst>
        <pc:spChg chg="mod">
          <ac:chgData name="Tuğçe Karataş" userId="d340d8129d3a4991" providerId="LiveId" clId="{D3AEA212-1C9D-AC4D-80DC-D18C0BDA64A9}" dt="2022-11-17T01:55:04.159" v="13763" actId="20577"/>
          <ac:spMkLst>
            <pc:docMk/>
            <pc:sldMk cId="745313118" sldId="973"/>
            <ac:spMk id="8" creationId="{9EF559B6-CE47-0788-8592-0A1D4C9963D0}"/>
          </ac:spMkLst>
        </pc:spChg>
      </pc:sldChg>
      <pc:sldChg chg="delSp mod">
        <pc:chgData name="Tuğçe Karataş" userId="d340d8129d3a4991" providerId="LiveId" clId="{D3AEA212-1C9D-AC4D-80DC-D18C0BDA64A9}" dt="2022-11-13T03:57:42.934" v="101" actId="478"/>
        <pc:sldMkLst>
          <pc:docMk/>
          <pc:sldMk cId="3789804933" sldId="992"/>
        </pc:sldMkLst>
        <pc:spChg chg="del">
          <ac:chgData name="Tuğçe Karataş" userId="d340d8129d3a4991" providerId="LiveId" clId="{D3AEA212-1C9D-AC4D-80DC-D18C0BDA64A9}" dt="2022-11-13T03:57:42.934" v="101" actId="478"/>
          <ac:spMkLst>
            <pc:docMk/>
            <pc:sldMk cId="3789804933" sldId="992"/>
            <ac:spMk id="4" creationId="{F555D20F-4A5B-2F46-BF73-AE98124C09F7}"/>
          </ac:spMkLst>
        </pc:spChg>
      </pc:sldChg>
      <pc:sldChg chg="modSp mod modNotesTx">
        <pc:chgData name="Tuğçe Karataş" userId="d340d8129d3a4991" providerId="LiveId" clId="{D3AEA212-1C9D-AC4D-80DC-D18C0BDA64A9}" dt="2022-11-17T01:49:40.849" v="13634" actId="113"/>
        <pc:sldMkLst>
          <pc:docMk/>
          <pc:sldMk cId="191914844" sldId="1074"/>
        </pc:sldMkLst>
        <pc:picChg chg="mod">
          <ac:chgData name="Tuğçe Karataş" userId="d340d8129d3a4991" providerId="LiveId" clId="{D3AEA212-1C9D-AC4D-80DC-D18C0BDA64A9}" dt="2022-11-16T02:38:35.505" v="10893" actId="1035"/>
          <ac:picMkLst>
            <pc:docMk/>
            <pc:sldMk cId="191914844" sldId="1074"/>
            <ac:picMk id="4" creationId="{9F28EECB-A954-482D-A0C5-FFA5D31A94C2}"/>
          </ac:picMkLst>
        </pc:picChg>
        <pc:picChg chg="mod modCrop">
          <ac:chgData name="Tuğçe Karataş" userId="d340d8129d3a4991" providerId="LiveId" clId="{D3AEA212-1C9D-AC4D-80DC-D18C0BDA64A9}" dt="2022-11-13T03:58:39.336" v="105" actId="1076"/>
          <ac:picMkLst>
            <pc:docMk/>
            <pc:sldMk cId="191914844" sldId="1074"/>
            <ac:picMk id="5" creationId="{92CFECB8-9DE5-4F4B-9F5E-C9F5DA25636A}"/>
          </ac:picMkLst>
        </pc:picChg>
      </pc:sldChg>
      <pc:sldChg chg="modNotesTx">
        <pc:chgData name="Tuğçe Karataş" userId="d340d8129d3a4991" providerId="LiveId" clId="{D3AEA212-1C9D-AC4D-80DC-D18C0BDA64A9}" dt="2022-11-13T03:57:11.996" v="100" actId="20577"/>
        <pc:sldMkLst>
          <pc:docMk/>
          <pc:sldMk cId="3598190424" sldId="1085"/>
        </pc:sldMkLst>
      </pc:sldChg>
      <pc:sldChg chg="modSp mod modNotesTx">
        <pc:chgData name="Tuğçe Karataş" userId="d340d8129d3a4991" providerId="LiveId" clId="{D3AEA212-1C9D-AC4D-80DC-D18C0BDA64A9}" dt="2022-11-17T01:51:47.587" v="13712" actId="20577"/>
        <pc:sldMkLst>
          <pc:docMk/>
          <pc:sldMk cId="2193178897" sldId="1091"/>
        </pc:sldMkLst>
        <pc:spChg chg="mod">
          <ac:chgData name="Tuğçe Karataş" userId="d340d8129d3a4991" providerId="LiveId" clId="{D3AEA212-1C9D-AC4D-80DC-D18C0BDA64A9}" dt="2022-11-17T01:50:38.700" v="13637" actId="113"/>
          <ac:spMkLst>
            <pc:docMk/>
            <pc:sldMk cId="2193178897" sldId="1091"/>
            <ac:spMk id="3" creationId="{131E91D1-7FD0-184B-A850-BD76A4755A08}"/>
          </ac:spMkLst>
        </pc:spChg>
      </pc:sldChg>
      <pc:sldChg chg="modSp mod modNotesTx">
        <pc:chgData name="Tuğçe Karataş" userId="d340d8129d3a4991" providerId="LiveId" clId="{D3AEA212-1C9D-AC4D-80DC-D18C0BDA64A9}" dt="2022-11-17T01:54:45.363" v="13760" actId="113"/>
        <pc:sldMkLst>
          <pc:docMk/>
          <pc:sldMk cId="2167953215" sldId="1092"/>
        </pc:sldMkLst>
        <pc:spChg chg="mod">
          <ac:chgData name="Tuğçe Karataş" userId="d340d8129d3a4991" providerId="LiveId" clId="{D3AEA212-1C9D-AC4D-80DC-D18C0BDA64A9}" dt="2022-11-17T01:54:45.363" v="13760" actId="113"/>
          <ac:spMkLst>
            <pc:docMk/>
            <pc:sldMk cId="2167953215" sldId="1092"/>
            <ac:spMk id="3" creationId="{131E91D1-7FD0-184B-A850-BD76A4755A08}"/>
          </ac:spMkLst>
        </pc:spChg>
      </pc:sldChg>
      <pc:sldChg chg="addSp delSp modSp add del mod modNotesTx">
        <pc:chgData name="Tuğçe Karataş" userId="d340d8129d3a4991" providerId="LiveId" clId="{D3AEA212-1C9D-AC4D-80DC-D18C0BDA64A9}" dt="2022-11-13T05:11:47.705" v="613" actId="2696"/>
        <pc:sldMkLst>
          <pc:docMk/>
          <pc:sldMk cId="3088656275" sldId="1093"/>
        </pc:sldMkLst>
        <pc:spChg chg="mod">
          <ac:chgData name="Tuğçe Karataş" userId="d340d8129d3a4991" providerId="LiveId" clId="{D3AEA212-1C9D-AC4D-80DC-D18C0BDA64A9}" dt="2022-11-13T04:21:50.509" v="179" actId="20577"/>
          <ac:spMkLst>
            <pc:docMk/>
            <pc:sldMk cId="3088656275" sldId="1093"/>
            <ac:spMk id="2" creationId="{00269948-6365-7C4A-958F-900E3A3395EA}"/>
          </ac:spMkLst>
        </pc:spChg>
        <pc:spChg chg="del mod">
          <ac:chgData name="Tuğçe Karataş" userId="d340d8129d3a4991" providerId="LiveId" clId="{D3AEA212-1C9D-AC4D-80DC-D18C0BDA64A9}" dt="2022-11-13T04:24:24.342" v="524" actId="478"/>
          <ac:spMkLst>
            <pc:docMk/>
            <pc:sldMk cId="3088656275" sldId="1093"/>
            <ac:spMk id="3" creationId="{131E91D1-7FD0-184B-A850-BD76A4755A08}"/>
          </ac:spMkLst>
        </pc:spChg>
        <pc:spChg chg="del">
          <ac:chgData name="Tuğçe Karataş" userId="d340d8129d3a4991" providerId="LiveId" clId="{D3AEA212-1C9D-AC4D-80DC-D18C0BDA64A9}" dt="2022-11-13T04:24:31.748" v="527" actId="478"/>
          <ac:spMkLst>
            <pc:docMk/>
            <pc:sldMk cId="3088656275" sldId="1093"/>
            <ac:spMk id="5" creationId="{AEB3B015-3E7D-EE43-867B-71832FCC6C8C}"/>
          </ac:spMkLst>
        </pc:spChg>
        <pc:spChg chg="add del mod">
          <ac:chgData name="Tuğçe Karataş" userId="d340d8129d3a4991" providerId="LiveId" clId="{D3AEA212-1C9D-AC4D-80DC-D18C0BDA64A9}" dt="2022-11-13T04:24:25.959" v="525" actId="478"/>
          <ac:spMkLst>
            <pc:docMk/>
            <pc:sldMk cId="3088656275" sldId="1093"/>
            <ac:spMk id="7" creationId="{D9A7725D-B402-3546-B8C1-1F7B926D6E83}"/>
          </ac:spMkLst>
        </pc:spChg>
        <pc:picChg chg="del">
          <ac:chgData name="Tuğçe Karataş" userId="d340d8129d3a4991" providerId="LiveId" clId="{D3AEA212-1C9D-AC4D-80DC-D18C0BDA64A9}" dt="2022-11-13T04:24:27.907" v="526" actId="478"/>
          <ac:picMkLst>
            <pc:docMk/>
            <pc:sldMk cId="3088656275" sldId="1093"/>
            <ac:picMk id="6" creationId="{A281986F-E20D-3348-A05D-79FFE9B16C31}"/>
          </ac:picMkLst>
        </pc:picChg>
        <pc:picChg chg="add del mod modCrop">
          <ac:chgData name="Tuğçe Karataş" userId="d340d8129d3a4991" providerId="LiveId" clId="{D3AEA212-1C9D-AC4D-80DC-D18C0BDA64A9}" dt="2022-11-13T05:09:39.128" v="574" actId="21"/>
          <ac:picMkLst>
            <pc:docMk/>
            <pc:sldMk cId="3088656275" sldId="1093"/>
            <ac:picMk id="8" creationId="{6448E9E8-07E2-CA65-19A0-9511778718B4}"/>
          </ac:picMkLst>
        </pc:picChg>
        <pc:picChg chg="add del mod">
          <ac:chgData name="Tuğçe Karataş" userId="d340d8129d3a4991" providerId="LiveId" clId="{D3AEA212-1C9D-AC4D-80DC-D18C0BDA64A9}" dt="2022-11-13T05:09:00.324" v="538"/>
          <ac:picMkLst>
            <pc:docMk/>
            <pc:sldMk cId="3088656275" sldId="1093"/>
            <ac:picMk id="9" creationId="{5892FEC9-2BCC-061C-C081-27A8E51307C3}"/>
          </ac:picMkLst>
        </pc:picChg>
      </pc:sldChg>
      <pc:sldChg chg="addSp delSp modSp add del mod modNotesTx">
        <pc:chgData name="Tuğçe Karataş" userId="d340d8129d3a4991" providerId="LiveId" clId="{D3AEA212-1C9D-AC4D-80DC-D18C0BDA64A9}" dt="2022-11-14T01:12:45.468" v="7813" actId="2696"/>
        <pc:sldMkLst>
          <pc:docMk/>
          <pc:sldMk cId="3778000192" sldId="1094"/>
        </pc:sldMkLst>
        <pc:spChg chg="mod">
          <ac:chgData name="Tuğçe Karataş" userId="d340d8129d3a4991" providerId="LiveId" clId="{D3AEA212-1C9D-AC4D-80DC-D18C0BDA64A9}" dt="2022-11-13T05:59:42.192" v="1188" actId="20577"/>
          <ac:spMkLst>
            <pc:docMk/>
            <pc:sldMk cId="3778000192" sldId="1094"/>
            <ac:spMk id="2" creationId="{00269948-6365-7C4A-958F-900E3A3395EA}"/>
          </ac:spMkLst>
        </pc:spChg>
        <pc:spChg chg="add mod">
          <ac:chgData name="Tuğçe Karataş" userId="d340d8129d3a4991" providerId="LiveId" clId="{D3AEA212-1C9D-AC4D-80DC-D18C0BDA64A9}" dt="2022-11-14T01:00:34.431" v="7807" actId="20577"/>
          <ac:spMkLst>
            <pc:docMk/>
            <pc:sldMk cId="3778000192" sldId="1094"/>
            <ac:spMk id="3" creationId="{E79EE617-9549-EE72-4261-A798C2FDF4BA}"/>
          </ac:spMkLst>
        </pc:spChg>
        <pc:picChg chg="del mod modCrop">
          <ac:chgData name="Tuğçe Karataş" userId="d340d8129d3a4991" providerId="LiveId" clId="{D3AEA212-1C9D-AC4D-80DC-D18C0BDA64A9}" dt="2022-11-13T05:23:39.220" v="892" actId="478"/>
          <ac:picMkLst>
            <pc:docMk/>
            <pc:sldMk cId="3778000192" sldId="1094"/>
            <ac:picMk id="8" creationId="{6448E9E8-07E2-CA65-19A0-9511778718B4}"/>
          </ac:picMkLst>
        </pc:picChg>
      </pc:sldChg>
      <pc:sldChg chg="modSp add del mod">
        <pc:chgData name="Tuğçe Karataş" userId="d340d8129d3a4991" providerId="LiveId" clId="{D3AEA212-1C9D-AC4D-80DC-D18C0BDA64A9}" dt="2022-11-14T04:43:54.072" v="10475" actId="2696"/>
        <pc:sldMkLst>
          <pc:docMk/>
          <pc:sldMk cId="4168638195" sldId="1095"/>
        </pc:sldMkLst>
        <pc:picChg chg="mod modCrop">
          <ac:chgData name="Tuğçe Karataş" userId="d340d8129d3a4991" providerId="LiveId" clId="{D3AEA212-1C9D-AC4D-80DC-D18C0BDA64A9}" dt="2022-11-13T05:13:35.643" v="630" actId="732"/>
          <ac:picMkLst>
            <pc:docMk/>
            <pc:sldMk cId="4168638195" sldId="1095"/>
            <ac:picMk id="8" creationId="{6448E9E8-07E2-CA65-19A0-9511778718B4}"/>
          </ac:picMkLst>
        </pc:picChg>
      </pc:sldChg>
      <pc:sldChg chg="addSp delSp modSp add mod ord modNotesTx">
        <pc:chgData name="Tuğçe Karataş" userId="d340d8129d3a4991" providerId="LiveId" clId="{D3AEA212-1C9D-AC4D-80DC-D18C0BDA64A9}" dt="2022-11-17T02:32:18.714" v="14123" actId="20577"/>
        <pc:sldMkLst>
          <pc:docMk/>
          <pc:sldMk cId="859084218" sldId="1096"/>
        </pc:sldMkLst>
        <pc:spChg chg="mod">
          <ac:chgData name="Tuğçe Karataş" userId="d340d8129d3a4991" providerId="LiveId" clId="{D3AEA212-1C9D-AC4D-80DC-D18C0BDA64A9}" dt="2022-11-13T05:59:49.078" v="1203" actId="20577"/>
          <ac:spMkLst>
            <pc:docMk/>
            <pc:sldMk cId="859084218" sldId="1096"/>
            <ac:spMk id="2" creationId="{00269948-6365-7C4A-958F-900E3A3395EA}"/>
          </ac:spMkLst>
        </pc:spChg>
        <pc:graphicFrameChg chg="add mod modGraphic">
          <ac:chgData name="Tuğçe Karataş" userId="d340d8129d3a4991" providerId="LiveId" clId="{D3AEA212-1C9D-AC4D-80DC-D18C0BDA64A9}" dt="2022-11-16T19:52:17.033" v="13610" actId="313"/>
          <ac:graphicFrameMkLst>
            <pc:docMk/>
            <pc:sldMk cId="859084218" sldId="1096"/>
            <ac:graphicFrameMk id="4" creationId="{6C753D9A-D742-82E4-E0BA-594E51A66451}"/>
          </ac:graphicFrameMkLst>
        </pc:graphicFrameChg>
        <pc:picChg chg="add del mod">
          <ac:chgData name="Tuğçe Karataş" userId="d340d8129d3a4991" providerId="LiveId" clId="{D3AEA212-1C9D-AC4D-80DC-D18C0BDA64A9}" dt="2022-11-13T17:52:14.598" v="3277" actId="478"/>
          <ac:picMkLst>
            <pc:docMk/>
            <pc:sldMk cId="859084218" sldId="1096"/>
            <ac:picMk id="3" creationId="{4199FDA1-C8E8-2B39-F863-31893C33040B}"/>
          </ac:picMkLst>
        </pc:picChg>
        <pc:picChg chg="del mod modCrop">
          <ac:chgData name="Tuğçe Karataş" userId="d340d8129d3a4991" providerId="LiveId" clId="{D3AEA212-1C9D-AC4D-80DC-D18C0BDA64A9}" dt="2022-11-13T05:59:50.651" v="1205" actId="478"/>
          <ac:picMkLst>
            <pc:docMk/>
            <pc:sldMk cId="859084218" sldId="1096"/>
            <ac:picMk id="8" creationId="{6448E9E8-07E2-CA65-19A0-9511778718B4}"/>
          </ac:picMkLst>
        </pc:picChg>
      </pc:sldChg>
      <pc:sldChg chg="addSp delSp modSp add mod modNotesTx">
        <pc:chgData name="Tuğçe Karataş" userId="d340d8129d3a4991" providerId="LiveId" clId="{D3AEA212-1C9D-AC4D-80DC-D18C0BDA64A9}" dt="2022-11-17T02:19:40.504" v="13995" actId="20577"/>
        <pc:sldMkLst>
          <pc:docMk/>
          <pc:sldMk cId="2346724339" sldId="1097"/>
        </pc:sldMkLst>
        <pc:spChg chg="mod">
          <ac:chgData name="Tuğçe Karataş" userId="d340d8129d3a4991" providerId="LiveId" clId="{D3AEA212-1C9D-AC4D-80DC-D18C0BDA64A9}" dt="2022-11-13T05:22:04.540" v="873" actId="5793"/>
          <ac:spMkLst>
            <pc:docMk/>
            <pc:sldMk cId="2346724339" sldId="1097"/>
            <ac:spMk id="2" creationId="{9BE48C81-D845-E749-8524-5C9CA52EDA95}"/>
          </ac:spMkLst>
        </pc:spChg>
        <pc:spChg chg="del">
          <ac:chgData name="Tuğçe Karataş" userId="d340d8129d3a4991" providerId="LiveId" clId="{D3AEA212-1C9D-AC4D-80DC-D18C0BDA64A9}" dt="2022-11-13T05:17:55.666" v="839" actId="478"/>
          <ac:spMkLst>
            <pc:docMk/>
            <pc:sldMk cId="2346724339" sldId="1097"/>
            <ac:spMk id="3" creationId="{B2D6F67E-157B-4EC5-688B-5287FEE3CCAC}"/>
          </ac:spMkLst>
        </pc:spChg>
        <pc:spChg chg="del">
          <ac:chgData name="Tuğçe Karataş" userId="d340d8129d3a4991" providerId="LiveId" clId="{D3AEA212-1C9D-AC4D-80DC-D18C0BDA64A9}" dt="2022-11-13T05:22:07.604" v="874" actId="478"/>
          <ac:spMkLst>
            <pc:docMk/>
            <pc:sldMk cId="2346724339" sldId="1097"/>
            <ac:spMk id="7" creationId="{0B4CFA4C-158D-9523-DBC0-8BCB83596A8B}"/>
          </ac:spMkLst>
        </pc:spChg>
        <pc:picChg chg="del">
          <ac:chgData name="Tuğçe Karataş" userId="d340d8129d3a4991" providerId="LiveId" clId="{D3AEA212-1C9D-AC4D-80DC-D18C0BDA64A9}" dt="2022-11-13T05:17:53.102" v="838" actId="478"/>
          <ac:picMkLst>
            <pc:docMk/>
            <pc:sldMk cId="2346724339" sldId="1097"/>
            <ac:picMk id="4" creationId="{9D256D68-22E0-AA96-D701-7EBB7F949DF4}"/>
          </ac:picMkLst>
        </pc:picChg>
        <pc:picChg chg="add mod modCrop">
          <ac:chgData name="Tuğçe Karataş" userId="d340d8129d3a4991" providerId="LiveId" clId="{D3AEA212-1C9D-AC4D-80DC-D18C0BDA64A9}" dt="2022-11-13T05:27:32.011" v="993" actId="14100"/>
          <ac:picMkLst>
            <pc:docMk/>
            <pc:sldMk cId="2346724339" sldId="1097"/>
            <ac:picMk id="9" creationId="{B03A31A1-59E5-8F57-6B14-0743E2BB0638}"/>
          </ac:picMkLst>
        </pc:picChg>
        <pc:picChg chg="add mod modCrop">
          <ac:chgData name="Tuğçe Karataş" userId="d340d8129d3a4991" providerId="LiveId" clId="{D3AEA212-1C9D-AC4D-80DC-D18C0BDA64A9}" dt="2022-11-13T05:27:28.354" v="992" actId="14100"/>
          <ac:picMkLst>
            <pc:docMk/>
            <pc:sldMk cId="2346724339" sldId="1097"/>
            <ac:picMk id="10" creationId="{C74AE2C8-1FB8-5193-6A7E-B02BCD1F436B}"/>
          </ac:picMkLst>
        </pc:picChg>
        <pc:picChg chg="add mod modCrop">
          <ac:chgData name="Tuğçe Karataş" userId="d340d8129d3a4991" providerId="LiveId" clId="{D3AEA212-1C9D-AC4D-80DC-D18C0BDA64A9}" dt="2022-11-13T05:27:36.333" v="995" actId="14100"/>
          <ac:picMkLst>
            <pc:docMk/>
            <pc:sldMk cId="2346724339" sldId="1097"/>
            <ac:picMk id="11" creationId="{B5D664EE-5343-80F7-DAA8-69577EC320C2}"/>
          </ac:picMkLst>
        </pc:picChg>
      </pc:sldChg>
      <pc:sldChg chg="addSp delSp modSp add mod modNotesTx">
        <pc:chgData name="Tuğçe Karataş" userId="d340d8129d3a4991" providerId="LiveId" clId="{D3AEA212-1C9D-AC4D-80DC-D18C0BDA64A9}" dt="2022-11-17T02:19:56.531" v="13996" actId="20577"/>
        <pc:sldMkLst>
          <pc:docMk/>
          <pc:sldMk cId="735197241" sldId="1098"/>
        </pc:sldMkLst>
        <pc:spChg chg="mod">
          <ac:chgData name="Tuğçe Karataş" userId="d340d8129d3a4991" providerId="LiveId" clId="{D3AEA212-1C9D-AC4D-80DC-D18C0BDA64A9}" dt="2022-11-13T05:23:57.747" v="950" actId="20577"/>
          <ac:spMkLst>
            <pc:docMk/>
            <pc:sldMk cId="735197241" sldId="1098"/>
            <ac:spMk id="2" creationId="{9BE48C81-D845-E749-8524-5C9CA52EDA95}"/>
          </ac:spMkLst>
        </pc:spChg>
        <pc:picChg chg="add mod modCrop">
          <ac:chgData name="Tuğçe Karataş" userId="d340d8129d3a4991" providerId="LiveId" clId="{D3AEA212-1C9D-AC4D-80DC-D18C0BDA64A9}" dt="2022-11-13T05:32:49.107" v="1078" actId="1076"/>
          <ac:picMkLst>
            <pc:docMk/>
            <pc:sldMk cId="735197241" sldId="1098"/>
            <ac:picMk id="3" creationId="{5C097E53-0B31-BC82-73B7-30120077E333}"/>
          </ac:picMkLst>
        </pc:picChg>
        <pc:picChg chg="add mod modCrop">
          <ac:chgData name="Tuğçe Karataş" userId="d340d8129d3a4991" providerId="LiveId" clId="{D3AEA212-1C9D-AC4D-80DC-D18C0BDA64A9}" dt="2022-11-13T05:33:05.217" v="1081" actId="1076"/>
          <ac:picMkLst>
            <pc:docMk/>
            <pc:sldMk cId="735197241" sldId="1098"/>
            <ac:picMk id="4" creationId="{145D0A47-FD67-951C-C50C-28B1522C4313}"/>
          </ac:picMkLst>
        </pc:picChg>
        <pc:picChg chg="add mod modCrop">
          <ac:chgData name="Tuğçe Karataş" userId="d340d8129d3a4991" providerId="LiveId" clId="{D3AEA212-1C9D-AC4D-80DC-D18C0BDA64A9}" dt="2022-11-13T05:33:00.481" v="1080" actId="732"/>
          <ac:picMkLst>
            <pc:docMk/>
            <pc:sldMk cId="735197241" sldId="1098"/>
            <ac:picMk id="7" creationId="{DE5AE9E8-CB71-8259-6C21-D338C0BAE05C}"/>
          </ac:picMkLst>
        </pc:picChg>
        <pc:picChg chg="del">
          <ac:chgData name="Tuğçe Karataş" userId="d340d8129d3a4991" providerId="LiveId" clId="{D3AEA212-1C9D-AC4D-80DC-D18C0BDA64A9}" dt="2022-11-13T05:24:39.847" v="951" actId="478"/>
          <ac:picMkLst>
            <pc:docMk/>
            <pc:sldMk cId="735197241" sldId="1098"/>
            <ac:picMk id="9" creationId="{B03A31A1-59E5-8F57-6B14-0743E2BB0638}"/>
          </ac:picMkLst>
        </pc:picChg>
        <pc:picChg chg="del">
          <ac:chgData name="Tuğçe Karataş" userId="d340d8129d3a4991" providerId="LiveId" clId="{D3AEA212-1C9D-AC4D-80DC-D18C0BDA64A9}" dt="2022-11-13T05:24:40.332" v="952" actId="478"/>
          <ac:picMkLst>
            <pc:docMk/>
            <pc:sldMk cId="735197241" sldId="1098"/>
            <ac:picMk id="10" creationId="{C74AE2C8-1FB8-5193-6A7E-B02BCD1F436B}"/>
          </ac:picMkLst>
        </pc:picChg>
        <pc:picChg chg="del">
          <ac:chgData name="Tuğçe Karataş" userId="d340d8129d3a4991" providerId="LiveId" clId="{D3AEA212-1C9D-AC4D-80DC-D18C0BDA64A9}" dt="2022-11-13T05:24:40.703" v="953" actId="478"/>
          <ac:picMkLst>
            <pc:docMk/>
            <pc:sldMk cId="735197241" sldId="1098"/>
            <ac:picMk id="11" creationId="{B5D664EE-5343-80F7-DAA8-69577EC320C2}"/>
          </ac:picMkLst>
        </pc:picChg>
        <pc:picChg chg="add mod modCrop">
          <ac:chgData name="Tuğçe Karataş" userId="d340d8129d3a4991" providerId="LiveId" clId="{D3AEA212-1C9D-AC4D-80DC-D18C0BDA64A9}" dt="2022-11-13T05:33:23.764" v="1085" actId="732"/>
          <ac:picMkLst>
            <pc:docMk/>
            <pc:sldMk cId="735197241" sldId="1098"/>
            <ac:picMk id="12" creationId="{E87BE6EC-6AED-14B6-B9CB-AC15C71E1912}"/>
          </ac:picMkLst>
        </pc:picChg>
      </pc:sldChg>
      <pc:sldChg chg="addSp delSp modSp add mod modNotesTx">
        <pc:chgData name="Tuğçe Karataş" userId="d340d8129d3a4991" providerId="LiveId" clId="{D3AEA212-1C9D-AC4D-80DC-D18C0BDA64A9}" dt="2022-11-17T02:20:16.970" v="13997" actId="20577"/>
        <pc:sldMkLst>
          <pc:docMk/>
          <pc:sldMk cId="2132087195" sldId="1099"/>
        </pc:sldMkLst>
        <pc:spChg chg="mod">
          <ac:chgData name="Tuğçe Karataş" userId="d340d8129d3a4991" providerId="LiveId" clId="{D3AEA212-1C9D-AC4D-80DC-D18C0BDA64A9}" dt="2022-11-13T05:29:31.853" v="1027" actId="20577"/>
          <ac:spMkLst>
            <pc:docMk/>
            <pc:sldMk cId="2132087195" sldId="1099"/>
            <ac:spMk id="2" creationId="{9BE48C81-D845-E749-8524-5C9CA52EDA95}"/>
          </ac:spMkLst>
        </pc:spChg>
        <pc:picChg chg="del">
          <ac:chgData name="Tuğçe Karataş" userId="d340d8129d3a4991" providerId="LiveId" clId="{D3AEA212-1C9D-AC4D-80DC-D18C0BDA64A9}" dt="2022-11-13T05:30:02.754" v="1028" actId="478"/>
          <ac:picMkLst>
            <pc:docMk/>
            <pc:sldMk cId="2132087195" sldId="1099"/>
            <ac:picMk id="3" creationId="{5C097E53-0B31-BC82-73B7-30120077E333}"/>
          </ac:picMkLst>
        </pc:picChg>
        <pc:picChg chg="del">
          <ac:chgData name="Tuğçe Karataş" userId="d340d8129d3a4991" providerId="LiveId" clId="{D3AEA212-1C9D-AC4D-80DC-D18C0BDA64A9}" dt="2022-11-13T05:30:03.736" v="1030" actId="478"/>
          <ac:picMkLst>
            <pc:docMk/>
            <pc:sldMk cId="2132087195" sldId="1099"/>
            <ac:picMk id="4" creationId="{145D0A47-FD67-951C-C50C-28B1522C4313}"/>
          </ac:picMkLst>
        </pc:picChg>
        <pc:picChg chg="del">
          <ac:chgData name="Tuğçe Karataş" userId="d340d8129d3a4991" providerId="LiveId" clId="{D3AEA212-1C9D-AC4D-80DC-D18C0BDA64A9}" dt="2022-11-13T05:30:03.161" v="1029" actId="478"/>
          <ac:picMkLst>
            <pc:docMk/>
            <pc:sldMk cId="2132087195" sldId="1099"/>
            <ac:picMk id="7" creationId="{DE5AE9E8-CB71-8259-6C21-D338C0BAE05C}"/>
          </ac:picMkLst>
        </pc:picChg>
        <pc:picChg chg="add mod modCrop">
          <ac:chgData name="Tuğçe Karataş" userId="d340d8129d3a4991" providerId="LiveId" clId="{D3AEA212-1C9D-AC4D-80DC-D18C0BDA64A9}" dt="2022-11-13T05:31:23.522" v="1058" actId="1076"/>
          <ac:picMkLst>
            <pc:docMk/>
            <pc:sldMk cId="2132087195" sldId="1099"/>
            <ac:picMk id="9" creationId="{E70CB8F5-1364-D0DB-143F-8C208F7E8CC4}"/>
          </ac:picMkLst>
        </pc:picChg>
        <pc:picChg chg="add mod modCrop">
          <ac:chgData name="Tuğçe Karataş" userId="d340d8129d3a4991" providerId="LiveId" clId="{D3AEA212-1C9D-AC4D-80DC-D18C0BDA64A9}" dt="2022-11-13T05:31:35.145" v="1062" actId="1076"/>
          <ac:picMkLst>
            <pc:docMk/>
            <pc:sldMk cId="2132087195" sldId="1099"/>
            <ac:picMk id="10" creationId="{040897C0-5B66-474E-7B69-0DDCDC47DB1F}"/>
          </ac:picMkLst>
        </pc:picChg>
        <pc:picChg chg="add mod modCrop">
          <ac:chgData name="Tuğçe Karataş" userId="d340d8129d3a4991" providerId="LiveId" clId="{D3AEA212-1C9D-AC4D-80DC-D18C0BDA64A9}" dt="2022-11-13T05:31:49.096" v="1065" actId="732"/>
          <ac:picMkLst>
            <pc:docMk/>
            <pc:sldMk cId="2132087195" sldId="1099"/>
            <ac:picMk id="11" creationId="{AAA54E0D-ADD1-FFB7-F79F-747B2AE03AA0}"/>
          </ac:picMkLst>
        </pc:picChg>
        <pc:picChg chg="del">
          <ac:chgData name="Tuğçe Karataş" userId="d340d8129d3a4991" providerId="LiveId" clId="{D3AEA212-1C9D-AC4D-80DC-D18C0BDA64A9}" dt="2022-11-13T05:30:04.027" v="1031" actId="478"/>
          <ac:picMkLst>
            <pc:docMk/>
            <pc:sldMk cId="2132087195" sldId="1099"/>
            <ac:picMk id="12" creationId="{E87BE6EC-6AED-14B6-B9CB-AC15C71E1912}"/>
          </ac:picMkLst>
        </pc:picChg>
        <pc:picChg chg="add mod modCrop">
          <ac:chgData name="Tuğçe Karataş" userId="d340d8129d3a4991" providerId="LiveId" clId="{D3AEA212-1C9D-AC4D-80DC-D18C0BDA64A9}" dt="2022-11-13T05:32:06.707" v="1068" actId="732"/>
          <ac:picMkLst>
            <pc:docMk/>
            <pc:sldMk cId="2132087195" sldId="1099"/>
            <ac:picMk id="13" creationId="{B567FCFA-739A-7DCF-BE73-FBE8388DECDC}"/>
          </ac:picMkLst>
        </pc:picChg>
      </pc:sldChg>
      <pc:sldChg chg="addSp delSp modSp add mod modNotesTx">
        <pc:chgData name="Tuğçe Karataş" userId="d340d8129d3a4991" providerId="LiveId" clId="{D3AEA212-1C9D-AC4D-80DC-D18C0BDA64A9}" dt="2022-11-17T02:20:22.071" v="13998" actId="20577"/>
        <pc:sldMkLst>
          <pc:docMk/>
          <pc:sldMk cId="894918143" sldId="1100"/>
        </pc:sldMkLst>
        <pc:spChg chg="mod">
          <ac:chgData name="Tuğçe Karataş" userId="d340d8129d3a4991" providerId="LiveId" clId="{D3AEA212-1C9D-AC4D-80DC-D18C0BDA64A9}" dt="2022-11-13T05:39:41.033" v="1104" actId="20577"/>
          <ac:spMkLst>
            <pc:docMk/>
            <pc:sldMk cId="894918143" sldId="1100"/>
            <ac:spMk id="2" creationId="{9BE48C81-D845-E749-8524-5C9CA52EDA95}"/>
          </ac:spMkLst>
        </pc:spChg>
        <pc:picChg chg="add mod modCrop">
          <ac:chgData name="Tuğçe Karataş" userId="d340d8129d3a4991" providerId="LiveId" clId="{D3AEA212-1C9D-AC4D-80DC-D18C0BDA64A9}" dt="2022-11-13T05:42:33.449" v="1143" actId="732"/>
          <ac:picMkLst>
            <pc:docMk/>
            <pc:sldMk cId="894918143" sldId="1100"/>
            <ac:picMk id="3" creationId="{F4D523FF-4000-E802-ED62-CD963CE67A85}"/>
          </ac:picMkLst>
        </pc:picChg>
        <pc:picChg chg="add mod modCrop">
          <ac:chgData name="Tuğçe Karataş" userId="d340d8129d3a4991" providerId="LiveId" clId="{D3AEA212-1C9D-AC4D-80DC-D18C0BDA64A9}" dt="2022-11-13T05:42:24.304" v="1141" actId="1076"/>
          <ac:picMkLst>
            <pc:docMk/>
            <pc:sldMk cId="894918143" sldId="1100"/>
            <ac:picMk id="4" creationId="{1B5EA73B-946B-74DA-1A48-EB25CAC3946D}"/>
          </ac:picMkLst>
        </pc:picChg>
        <pc:picChg chg="add mod modCrop">
          <ac:chgData name="Tuğçe Karataş" userId="d340d8129d3a4991" providerId="LiveId" clId="{D3AEA212-1C9D-AC4D-80DC-D18C0BDA64A9}" dt="2022-11-13T05:41:52.558" v="1135" actId="1076"/>
          <ac:picMkLst>
            <pc:docMk/>
            <pc:sldMk cId="894918143" sldId="1100"/>
            <ac:picMk id="7" creationId="{7D6B6938-7F73-C065-2269-8250BB3870DD}"/>
          </ac:picMkLst>
        </pc:picChg>
        <pc:picChg chg="del">
          <ac:chgData name="Tuğçe Karataş" userId="d340d8129d3a4991" providerId="LiveId" clId="{D3AEA212-1C9D-AC4D-80DC-D18C0BDA64A9}" dt="2022-11-13T05:39:43.152" v="1105" actId="478"/>
          <ac:picMkLst>
            <pc:docMk/>
            <pc:sldMk cId="894918143" sldId="1100"/>
            <ac:picMk id="9" creationId="{E70CB8F5-1364-D0DB-143F-8C208F7E8CC4}"/>
          </ac:picMkLst>
        </pc:picChg>
        <pc:picChg chg="del">
          <ac:chgData name="Tuğçe Karataş" userId="d340d8129d3a4991" providerId="LiveId" clId="{D3AEA212-1C9D-AC4D-80DC-D18C0BDA64A9}" dt="2022-11-13T05:39:43.578" v="1106" actId="478"/>
          <ac:picMkLst>
            <pc:docMk/>
            <pc:sldMk cId="894918143" sldId="1100"/>
            <ac:picMk id="10" creationId="{040897C0-5B66-474E-7B69-0DDCDC47DB1F}"/>
          </ac:picMkLst>
        </pc:picChg>
        <pc:picChg chg="del">
          <ac:chgData name="Tuğçe Karataş" userId="d340d8129d3a4991" providerId="LiveId" clId="{D3AEA212-1C9D-AC4D-80DC-D18C0BDA64A9}" dt="2022-11-13T05:39:44.112" v="1107" actId="478"/>
          <ac:picMkLst>
            <pc:docMk/>
            <pc:sldMk cId="894918143" sldId="1100"/>
            <ac:picMk id="11" creationId="{AAA54E0D-ADD1-FFB7-F79F-747B2AE03AA0}"/>
          </ac:picMkLst>
        </pc:picChg>
        <pc:picChg chg="add mod modCrop">
          <ac:chgData name="Tuğçe Karataş" userId="d340d8129d3a4991" providerId="LiveId" clId="{D3AEA212-1C9D-AC4D-80DC-D18C0BDA64A9}" dt="2022-11-13T05:41:56.884" v="1136" actId="1076"/>
          <ac:picMkLst>
            <pc:docMk/>
            <pc:sldMk cId="894918143" sldId="1100"/>
            <ac:picMk id="12" creationId="{AC178D3B-77DA-2546-9771-C8A421E4A6EC}"/>
          </ac:picMkLst>
        </pc:picChg>
        <pc:picChg chg="del">
          <ac:chgData name="Tuğçe Karataş" userId="d340d8129d3a4991" providerId="LiveId" clId="{D3AEA212-1C9D-AC4D-80DC-D18C0BDA64A9}" dt="2022-11-13T05:39:44.411" v="1108" actId="478"/>
          <ac:picMkLst>
            <pc:docMk/>
            <pc:sldMk cId="894918143" sldId="1100"/>
            <ac:picMk id="13" creationId="{B567FCFA-739A-7DCF-BE73-FBE8388DECDC}"/>
          </ac:picMkLst>
        </pc:picChg>
      </pc:sldChg>
      <pc:sldChg chg="addSp delSp modSp add mod ord modNotesTx">
        <pc:chgData name="Tuğçe Karataş" userId="d340d8129d3a4991" providerId="LiveId" clId="{D3AEA212-1C9D-AC4D-80DC-D18C0BDA64A9}" dt="2022-11-17T02:28:17.755" v="14041" actId="20577"/>
        <pc:sldMkLst>
          <pc:docMk/>
          <pc:sldMk cId="728663397" sldId="1101"/>
        </pc:sldMkLst>
        <pc:spChg chg="mod">
          <ac:chgData name="Tuğçe Karataş" userId="d340d8129d3a4991" providerId="LiveId" clId="{D3AEA212-1C9D-AC4D-80DC-D18C0BDA64A9}" dt="2022-11-13T06:00:10.136" v="1219" actId="20577"/>
          <ac:spMkLst>
            <pc:docMk/>
            <pc:sldMk cId="728663397" sldId="1101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7T02:28:17.755" v="14041" actId="20577"/>
          <ac:spMkLst>
            <pc:docMk/>
            <pc:sldMk cId="728663397" sldId="1101"/>
            <ac:spMk id="3" creationId="{131E91D1-7FD0-184B-A850-BD76A4755A08}"/>
          </ac:spMkLst>
        </pc:spChg>
        <pc:spChg chg="del">
          <ac:chgData name="Tuğçe Karataş" userId="d340d8129d3a4991" providerId="LiveId" clId="{D3AEA212-1C9D-AC4D-80DC-D18C0BDA64A9}" dt="2022-11-13T06:03:58.523" v="1784" actId="478"/>
          <ac:spMkLst>
            <pc:docMk/>
            <pc:sldMk cId="728663397" sldId="1101"/>
            <ac:spMk id="5" creationId="{AEB3B015-3E7D-EE43-867B-71832FCC6C8C}"/>
          </ac:spMkLst>
        </pc:spChg>
        <pc:picChg chg="add del mod">
          <ac:chgData name="Tuğçe Karataş" userId="d340d8129d3a4991" providerId="LiveId" clId="{D3AEA212-1C9D-AC4D-80DC-D18C0BDA64A9}" dt="2022-11-13T06:08:23.969" v="1885" actId="478"/>
          <ac:picMkLst>
            <pc:docMk/>
            <pc:sldMk cId="728663397" sldId="1101"/>
            <ac:picMk id="4" creationId="{6763A8C1-67C7-171F-2416-B9CC009EE659}"/>
          </ac:picMkLst>
        </pc:picChg>
        <pc:picChg chg="del">
          <ac:chgData name="Tuğçe Karataş" userId="d340d8129d3a4991" providerId="LiveId" clId="{D3AEA212-1C9D-AC4D-80DC-D18C0BDA64A9}" dt="2022-11-13T06:03:57.416" v="1783" actId="478"/>
          <ac:picMkLst>
            <pc:docMk/>
            <pc:sldMk cId="728663397" sldId="1101"/>
            <ac:picMk id="6" creationId="{A281986F-E20D-3348-A05D-79FFE9B16C31}"/>
          </ac:picMkLst>
        </pc:picChg>
        <pc:picChg chg="add mod">
          <ac:chgData name="Tuğçe Karataş" userId="d340d8129d3a4991" providerId="LiveId" clId="{D3AEA212-1C9D-AC4D-80DC-D18C0BDA64A9}" dt="2022-11-13T06:10:01.504" v="1895" actId="1076"/>
          <ac:picMkLst>
            <pc:docMk/>
            <pc:sldMk cId="728663397" sldId="1101"/>
            <ac:picMk id="7" creationId="{A068E19F-4131-4D1C-D5EE-2A674DDAB8AB}"/>
          </ac:picMkLst>
        </pc:picChg>
      </pc:sldChg>
      <pc:sldChg chg="modSp add mod modNotesTx">
        <pc:chgData name="Tuğçe Karataş" userId="d340d8129d3a4991" providerId="LiveId" clId="{D3AEA212-1C9D-AC4D-80DC-D18C0BDA64A9}" dt="2022-11-17T02:30:44.061" v="14101" actId="20577"/>
        <pc:sldMkLst>
          <pc:docMk/>
          <pc:sldMk cId="41023380" sldId="1102"/>
        </pc:sldMkLst>
        <pc:spChg chg="mod">
          <ac:chgData name="Tuğçe Karataş" userId="d340d8129d3a4991" providerId="LiveId" clId="{D3AEA212-1C9D-AC4D-80DC-D18C0BDA64A9}" dt="2022-11-13T06:12:45.386" v="1964" actId="20577"/>
          <ac:spMkLst>
            <pc:docMk/>
            <pc:sldMk cId="41023380" sldId="1102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7T02:30:44.061" v="14101" actId="20577"/>
          <ac:spMkLst>
            <pc:docMk/>
            <pc:sldMk cId="41023380" sldId="1102"/>
            <ac:spMk id="3" creationId="{131E91D1-7FD0-184B-A850-BD76A4755A08}"/>
          </ac:spMkLst>
        </pc:spChg>
      </pc:sldChg>
      <pc:sldChg chg="addSp delSp modSp add mod ord modNotesTx">
        <pc:chgData name="Tuğçe Karataş" userId="d340d8129d3a4991" providerId="LiveId" clId="{D3AEA212-1C9D-AC4D-80DC-D18C0BDA64A9}" dt="2022-11-17T02:33:30.391" v="14125" actId="20577"/>
        <pc:sldMkLst>
          <pc:docMk/>
          <pc:sldMk cId="1886034394" sldId="1103"/>
        </pc:sldMkLst>
        <pc:spChg chg="del mod">
          <ac:chgData name="Tuğçe Karataş" userId="d340d8129d3a4991" providerId="LiveId" clId="{D3AEA212-1C9D-AC4D-80DC-D18C0BDA64A9}" dt="2022-11-13T18:11:47.950" v="3391" actId="478"/>
          <ac:spMkLst>
            <pc:docMk/>
            <pc:sldMk cId="1886034394" sldId="1103"/>
            <ac:spMk id="3" creationId="{131E91D1-7FD0-184B-A850-BD76A4755A08}"/>
          </ac:spMkLst>
        </pc:spChg>
        <pc:spChg chg="add">
          <ac:chgData name="Tuğçe Karataş" userId="d340d8129d3a4991" providerId="LiveId" clId="{D3AEA212-1C9D-AC4D-80DC-D18C0BDA64A9}" dt="2022-11-13T18:11:32.331" v="3387"/>
          <ac:spMkLst>
            <pc:docMk/>
            <pc:sldMk cId="1886034394" sldId="1103"/>
            <ac:spMk id="4" creationId="{497B6A7D-5478-C606-78EA-63DF246C72DD}"/>
          </ac:spMkLst>
        </pc:spChg>
        <pc:spChg chg="add del mod">
          <ac:chgData name="Tuğçe Karataş" userId="d340d8129d3a4991" providerId="LiveId" clId="{D3AEA212-1C9D-AC4D-80DC-D18C0BDA64A9}" dt="2022-11-13T18:11:50.694" v="3392" actId="478"/>
          <ac:spMkLst>
            <pc:docMk/>
            <pc:sldMk cId="1886034394" sldId="1103"/>
            <ac:spMk id="7" creationId="{173CE46F-44EE-9B6B-4DC7-9BA329D1B880}"/>
          </ac:spMkLst>
        </pc:spChg>
        <pc:picChg chg="add mod">
          <ac:chgData name="Tuğçe Karataş" userId="d340d8129d3a4991" providerId="LiveId" clId="{D3AEA212-1C9D-AC4D-80DC-D18C0BDA64A9}" dt="2022-11-13T18:13:19.720" v="3397" actId="1076"/>
          <ac:picMkLst>
            <pc:docMk/>
            <pc:sldMk cId="1886034394" sldId="1103"/>
            <ac:picMk id="5" creationId="{A93717E2-BBBA-FDA1-9122-4EA24D03382D}"/>
          </ac:picMkLst>
        </pc:picChg>
      </pc:sldChg>
      <pc:sldChg chg="delSp modSp add mod modNotesTx">
        <pc:chgData name="Tuğçe Karataş" userId="d340d8129d3a4991" providerId="LiveId" clId="{D3AEA212-1C9D-AC4D-80DC-D18C0BDA64A9}" dt="2022-11-17T02:04:33.582" v="13959" actId="113"/>
        <pc:sldMkLst>
          <pc:docMk/>
          <pc:sldMk cId="3925663859" sldId="1104"/>
        </pc:sldMkLst>
        <pc:spChg chg="mod">
          <ac:chgData name="Tuğçe Karataş" userId="d340d8129d3a4991" providerId="LiveId" clId="{D3AEA212-1C9D-AC4D-80DC-D18C0BDA64A9}" dt="2022-11-14T00:20:14.620" v="6573" actId="20577"/>
          <ac:spMkLst>
            <pc:docMk/>
            <pc:sldMk cId="3925663859" sldId="1104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7T02:04:33.582" v="13959" actId="113"/>
          <ac:spMkLst>
            <pc:docMk/>
            <pc:sldMk cId="3925663859" sldId="1104"/>
            <ac:spMk id="3" creationId="{131E91D1-7FD0-184B-A850-BD76A4755A08}"/>
          </ac:spMkLst>
        </pc:spChg>
        <pc:spChg chg="del">
          <ac:chgData name="Tuğçe Karataş" userId="d340d8129d3a4991" providerId="LiveId" clId="{D3AEA212-1C9D-AC4D-80DC-D18C0BDA64A9}" dt="2022-11-13T18:59:55.883" v="3883" actId="478"/>
          <ac:spMkLst>
            <pc:docMk/>
            <pc:sldMk cId="3925663859" sldId="1104"/>
            <ac:spMk id="5" creationId="{AEB3B015-3E7D-EE43-867B-71832FCC6C8C}"/>
          </ac:spMkLst>
        </pc:spChg>
        <pc:picChg chg="del">
          <ac:chgData name="Tuğçe Karataş" userId="d340d8129d3a4991" providerId="LiveId" clId="{D3AEA212-1C9D-AC4D-80DC-D18C0BDA64A9}" dt="2022-11-13T18:59:54.442" v="3882" actId="478"/>
          <ac:picMkLst>
            <pc:docMk/>
            <pc:sldMk cId="3925663859" sldId="1104"/>
            <ac:picMk id="6" creationId="{A281986F-E20D-3348-A05D-79FFE9B16C31}"/>
          </ac:picMkLst>
        </pc:picChg>
      </pc:sldChg>
      <pc:sldChg chg="addSp delSp modSp add mod modNotesTx">
        <pc:chgData name="Tuğçe Karataş" userId="d340d8129d3a4991" providerId="LiveId" clId="{D3AEA212-1C9D-AC4D-80DC-D18C0BDA64A9}" dt="2022-11-13T20:44:15.793" v="4921" actId="1076"/>
        <pc:sldMkLst>
          <pc:docMk/>
          <pc:sldMk cId="159540769" sldId="1105"/>
        </pc:sldMkLst>
        <pc:spChg chg="mod">
          <ac:chgData name="Tuğçe Karataş" userId="d340d8129d3a4991" providerId="LiveId" clId="{D3AEA212-1C9D-AC4D-80DC-D18C0BDA64A9}" dt="2022-11-13T19:33:46.103" v="4594" actId="5793"/>
          <ac:spMkLst>
            <pc:docMk/>
            <pc:sldMk cId="159540769" sldId="1105"/>
            <ac:spMk id="2" creationId="{00269948-6365-7C4A-958F-900E3A3395EA}"/>
          </ac:spMkLst>
        </pc:spChg>
        <pc:spChg chg="del mod">
          <ac:chgData name="Tuğçe Karataş" userId="d340d8129d3a4991" providerId="LiveId" clId="{D3AEA212-1C9D-AC4D-80DC-D18C0BDA64A9}" dt="2022-11-13T19:33:49.459" v="4596" actId="478"/>
          <ac:spMkLst>
            <pc:docMk/>
            <pc:sldMk cId="159540769" sldId="1105"/>
            <ac:spMk id="3" creationId="{131E91D1-7FD0-184B-A850-BD76A4755A08}"/>
          </ac:spMkLst>
        </pc:spChg>
        <pc:spChg chg="add del mod">
          <ac:chgData name="Tuğçe Karataş" userId="d340d8129d3a4991" providerId="LiveId" clId="{D3AEA212-1C9D-AC4D-80DC-D18C0BDA64A9}" dt="2022-11-13T19:33:33.936" v="4570"/>
          <ac:spMkLst>
            <pc:docMk/>
            <pc:sldMk cId="159540769" sldId="1105"/>
            <ac:spMk id="4" creationId="{71BD3FCF-D4D2-7E3D-41AD-EB49D07A2ADC}"/>
          </ac:spMkLst>
        </pc:spChg>
        <pc:spChg chg="add del mod">
          <ac:chgData name="Tuğçe Karataş" userId="d340d8129d3a4991" providerId="LiveId" clId="{D3AEA212-1C9D-AC4D-80DC-D18C0BDA64A9}" dt="2022-11-13T19:33:51.888" v="4597" actId="478"/>
          <ac:spMkLst>
            <pc:docMk/>
            <pc:sldMk cId="159540769" sldId="1105"/>
            <ac:spMk id="7" creationId="{C15C0604-E9C2-06C5-B756-761B28C232EA}"/>
          </ac:spMkLst>
        </pc:spChg>
        <pc:spChg chg="add mod">
          <ac:chgData name="Tuğçe Karataş" userId="d340d8129d3a4991" providerId="LiveId" clId="{D3AEA212-1C9D-AC4D-80DC-D18C0BDA64A9}" dt="2022-11-13T20:44:15.793" v="4921" actId="1076"/>
          <ac:spMkLst>
            <pc:docMk/>
            <pc:sldMk cId="159540769" sldId="1105"/>
            <ac:spMk id="8" creationId="{FD584B94-A01F-D7EC-2BAD-F183D0AE767D}"/>
          </ac:spMkLst>
        </pc:spChg>
        <pc:picChg chg="add mod">
          <ac:chgData name="Tuğçe Karataş" userId="d340d8129d3a4991" providerId="LiveId" clId="{D3AEA212-1C9D-AC4D-80DC-D18C0BDA64A9}" dt="2022-11-13T20:44:12.750" v="4920" actId="1076"/>
          <ac:picMkLst>
            <pc:docMk/>
            <pc:sldMk cId="159540769" sldId="1105"/>
            <ac:picMk id="5" creationId="{ECF02AD4-ECC9-EA10-449A-997F84F6B221}"/>
          </ac:picMkLst>
        </pc:picChg>
      </pc:sldChg>
      <pc:sldChg chg="modSp add mod ord modNotesTx">
        <pc:chgData name="Tuğçe Karataş" userId="d340d8129d3a4991" providerId="LiveId" clId="{D3AEA212-1C9D-AC4D-80DC-D18C0BDA64A9}" dt="2022-11-17T02:01:51.226" v="13944" actId="20577"/>
        <pc:sldMkLst>
          <pc:docMk/>
          <pc:sldMk cId="2447646071" sldId="1106"/>
        </pc:sldMkLst>
        <pc:spChg chg="mod">
          <ac:chgData name="Tuğçe Karataş" userId="d340d8129d3a4991" providerId="LiveId" clId="{D3AEA212-1C9D-AC4D-80DC-D18C0BDA64A9}" dt="2022-11-14T00:19:53.942" v="6565" actId="20577"/>
          <ac:spMkLst>
            <pc:docMk/>
            <pc:sldMk cId="2447646071" sldId="1106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7T01:59:38.768" v="13889" actId="207"/>
          <ac:spMkLst>
            <pc:docMk/>
            <pc:sldMk cId="2447646071" sldId="1106"/>
            <ac:spMk id="3" creationId="{131E91D1-7FD0-184B-A850-BD76A4755A08}"/>
          </ac:spMkLst>
        </pc:spChg>
      </pc:sldChg>
      <pc:sldChg chg="modSp add del mod ord">
        <pc:chgData name="Tuğçe Karataş" userId="d340d8129d3a4991" providerId="LiveId" clId="{D3AEA212-1C9D-AC4D-80DC-D18C0BDA64A9}" dt="2022-11-13T19:53:23.576" v="4885" actId="2696"/>
        <pc:sldMkLst>
          <pc:docMk/>
          <pc:sldMk cId="4074435089" sldId="1107"/>
        </pc:sldMkLst>
        <pc:spChg chg="mod">
          <ac:chgData name="Tuğçe Karataş" userId="d340d8129d3a4991" providerId="LiveId" clId="{D3AEA212-1C9D-AC4D-80DC-D18C0BDA64A9}" dt="2022-11-13T19:20:46.812" v="4343" actId="5793"/>
          <ac:spMkLst>
            <pc:docMk/>
            <pc:sldMk cId="4074435089" sldId="1107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3T19:23:55.715" v="4345" actId="20577"/>
          <ac:spMkLst>
            <pc:docMk/>
            <pc:sldMk cId="4074435089" sldId="1107"/>
            <ac:spMk id="3" creationId="{131E91D1-7FD0-184B-A850-BD76A4755A08}"/>
          </ac:spMkLst>
        </pc:spChg>
      </pc:sldChg>
      <pc:sldChg chg="modSp add mod modNotesTx">
        <pc:chgData name="Tuğçe Karataş" userId="d340d8129d3a4991" providerId="LiveId" clId="{D3AEA212-1C9D-AC4D-80DC-D18C0BDA64A9}" dt="2022-11-17T02:09:42.578" v="13962" actId="113"/>
        <pc:sldMkLst>
          <pc:docMk/>
          <pc:sldMk cId="4148245649" sldId="1108"/>
        </pc:sldMkLst>
        <pc:spChg chg="mod">
          <ac:chgData name="Tuğçe Karataş" userId="d340d8129d3a4991" providerId="LiveId" clId="{D3AEA212-1C9D-AC4D-80DC-D18C0BDA64A9}" dt="2022-11-14T00:40:55.716" v="6906" actId="5793"/>
          <ac:spMkLst>
            <pc:docMk/>
            <pc:sldMk cId="4148245649" sldId="1108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7T02:09:42.578" v="13962" actId="113"/>
          <ac:spMkLst>
            <pc:docMk/>
            <pc:sldMk cId="4148245649" sldId="1108"/>
            <ac:spMk id="3" creationId="{131E91D1-7FD0-184B-A850-BD76A4755A08}"/>
          </ac:spMkLst>
        </pc:spChg>
      </pc:sldChg>
      <pc:sldChg chg="addSp delSp modSp add mod modNotesTx">
        <pc:chgData name="Tuğçe Karataş" userId="d340d8129d3a4991" providerId="LiveId" clId="{D3AEA212-1C9D-AC4D-80DC-D18C0BDA64A9}" dt="2022-11-13T20:44:02.043" v="4918" actId="1076"/>
        <pc:sldMkLst>
          <pc:docMk/>
          <pc:sldMk cId="3071934878" sldId="1109"/>
        </pc:sldMkLst>
        <pc:spChg chg="add del mod">
          <ac:chgData name="Tuğçe Karataş" userId="d340d8129d3a4991" providerId="LiveId" clId="{D3AEA212-1C9D-AC4D-80DC-D18C0BDA64A9}" dt="2022-11-13T19:39:08.441" v="4643"/>
          <ac:spMkLst>
            <pc:docMk/>
            <pc:sldMk cId="3071934878" sldId="1109"/>
            <ac:spMk id="3" creationId="{0D9BE47C-D091-77FC-C6DA-721FF0FB7CA5}"/>
          </ac:spMkLst>
        </pc:spChg>
        <pc:spChg chg="add mod">
          <ac:chgData name="Tuğçe Karataş" userId="d340d8129d3a4991" providerId="LiveId" clId="{D3AEA212-1C9D-AC4D-80DC-D18C0BDA64A9}" dt="2022-11-13T20:44:02.043" v="4918" actId="1076"/>
          <ac:spMkLst>
            <pc:docMk/>
            <pc:sldMk cId="3071934878" sldId="1109"/>
            <ac:spMk id="6" creationId="{23C3A457-FEC1-1276-537B-A4673186B4E4}"/>
          </ac:spMkLst>
        </pc:spChg>
        <pc:picChg chg="mod">
          <ac:chgData name="Tuğçe Karataş" userId="d340d8129d3a4991" providerId="LiveId" clId="{D3AEA212-1C9D-AC4D-80DC-D18C0BDA64A9}" dt="2022-11-13T19:35:28.834" v="4612" actId="1035"/>
          <ac:picMkLst>
            <pc:docMk/>
            <pc:sldMk cId="3071934878" sldId="1109"/>
            <ac:picMk id="5" creationId="{ECF02AD4-ECC9-EA10-449A-997F84F6B221}"/>
          </ac:picMkLst>
        </pc:picChg>
      </pc:sldChg>
      <pc:sldChg chg="addSp modSp add mod ord modNotesTx">
        <pc:chgData name="Tuğçe Karataş" userId="d340d8129d3a4991" providerId="LiveId" clId="{D3AEA212-1C9D-AC4D-80DC-D18C0BDA64A9}" dt="2022-11-17T02:09:04.413" v="13961" actId="20578"/>
        <pc:sldMkLst>
          <pc:docMk/>
          <pc:sldMk cId="2867760057" sldId="1110"/>
        </pc:sldMkLst>
        <pc:spChg chg="add mod">
          <ac:chgData name="Tuğçe Karataş" userId="d340d8129d3a4991" providerId="LiveId" clId="{D3AEA212-1C9D-AC4D-80DC-D18C0BDA64A9}" dt="2022-11-13T20:43:49.727" v="4917" actId="1076"/>
          <ac:spMkLst>
            <pc:docMk/>
            <pc:sldMk cId="2867760057" sldId="1110"/>
            <ac:spMk id="3" creationId="{9C901FA8-0D9E-1891-BF95-E6314260232A}"/>
          </ac:spMkLst>
        </pc:spChg>
        <pc:picChg chg="mod">
          <ac:chgData name="Tuğçe Karataş" userId="d340d8129d3a4991" providerId="LiveId" clId="{D3AEA212-1C9D-AC4D-80DC-D18C0BDA64A9}" dt="2022-11-13T19:36:41.997" v="4614" actId="14826"/>
          <ac:picMkLst>
            <pc:docMk/>
            <pc:sldMk cId="2867760057" sldId="1110"/>
            <ac:picMk id="5" creationId="{ECF02AD4-ECC9-EA10-449A-997F84F6B221}"/>
          </ac:picMkLst>
        </pc:picChg>
      </pc:sldChg>
      <pc:sldChg chg="addSp delSp modSp add mod modNotesTx">
        <pc:chgData name="Tuğçe Karataş" userId="d340d8129d3a4991" providerId="LiveId" clId="{D3AEA212-1C9D-AC4D-80DC-D18C0BDA64A9}" dt="2022-11-17T02:15:26.133" v="13988" actId="20577"/>
        <pc:sldMkLst>
          <pc:docMk/>
          <pc:sldMk cId="3299250515" sldId="1111"/>
        </pc:sldMkLst>
        <pc:spChg chg="mod">
          <ac:chgData name="Tuğçe Karataş" userId="d340d8129d3a4991" providerId="LiveId" clId="{D3AEA212-1C9D-AC4D-80DC-D18C0BDA64A9}" dt="2022-11-14T04:49:32.584" v="10581" actId="20577"/>
          <ac:spMkLst>
            <pc:docMk/>
            <pc:sldMk cId="3299250515" sldId="1111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4T00:43:57.458" v="7010" actId="27636"/>
          <ac:spMkLst>
            <pc:docMk/>
            <pc:sldMk cId="3299250515" sldId="1111"/>
            <ac:spMk id="3" creationId="{131E91D1-7FD0-184B-A850-BD76A4755A08}"/>
          </ac:spMkLst>
        </pc:spChg>
        <pc:spChg chg="add del">
          <ac:chgData name="Tuğçe Karataş" userId="d340d8129d3a4991" providerId="LiveId" clId="{D3AEA212-1C9D-AC4D-80DC-D18C0BDA64A9}" dt="2022-11-14T00:42:27.627" v="6952" actId="22"/>
          <ac:spMkLst>
            <pc:docMk/>
            <pc:sldMk cId="3299250515" sldId="1111"/>
            <ac:spMk id="5" creationId="{A42AAF2B-BB7A-82AE-C5A7-97A288572AC0}"/>
          </ac:spMkLst>
        </pc:spChg>
      </pc:sldChg>
      <pc:sldChg chg="modSp add del mod">
        <pc:chgData name="Tuğçe Karataş" userId="d340d8129d3a4991" providerId="LiveId" clId="{D3AEA212-1C9D-AC4D-80DC-D18C0BDA64A9}" dt="2022-11-14T00:59:02.824" v="7804" actId="2696"/>
        <pc:sldMkLst>
          <pc:docMk/>
          <pc:sldMk cId="73299924" sldId="1112"/>
        </pc:sldMkLst>
        <pc:spChg chg="mod">
          <ac:chgData name="Tuğçe Karataş" userId="d340d8129d3a4991" providerId="LiveId" clId="{D3AEA212-1C9D-AC4D-80DC-D18C0BDA64A9}" dt="2022-11-14T00:41:11.374" v="6913" actId="20577"/>
          <ac:spMkLst>
            <pc:docMk/>
            <pc:sldMk cId="73299924" sldId="1112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4T00:44:37.418" v="7088" actId="20577"/>
          <ac:spMkLst>
            <pc:docMk/>
            <pc:sldMk cId="73299924" sldId="1112"/>
            <ac:spMk id="3" creationId="{131E91D1-7FD0-184B-A850-BD76A4755A08}"/>
          </ac:spMkLst>
        </pc:spChg>
      </pc:sldChg>
      <pc:sldChg chg="modSp add del mod modNotesTx">
        <pc:chgData name="Tuğçe Karataş" userId="d340d8129d3a4991" providerId="LiveId" clId="{D3AEA212-1C9D-AC4D-80DC-D18C0BDA64A9}" dt="2022-11-14T00:21:29.054" v="6574" actId="2696"/>
        <pc:sldMkLst>
          <pc:docMk/>
          <pc:sldMk cId="2094064738" sldId="1112"/>
        </pc:sldMkLst>
        <pc:spChg chg="mod">
          <ac:chgData name="Tuğçe Karataş" userId="d340d8129d3a4991" providerId="LiveId" clId="{D3AEA212-1C9D-AC4D-80DC-D18C0BDA64A9}" dt="2022-11-14T00:18:44.584" v="6489" actId="27636"/>
          <ac:spMkLst>
            <pc:docMk/>
            <pc:sldMk cId="2094064738" sldId="1112"/>
            <ac:spMk id="3" creationId="{131E91D1-7FD0-184B-A850-BD76A4755A08}"/>
          </ac:spMkLst>
        </pc:spChg>
      </pc:sldChg>
      <pc:sldChg chg="modSp add mod modNotesTx">
        <pc:chgData name="Tuğçe Karataş" userId="d340d8129d3a4991" providerId="LiveId" clId="{D3AEA212-1C9D-AC4D-80DC-D18C0BDA64A9}" dt="2022-11-17T02:10:39.144" v="13964"/>
        <pc:sldMkLst>
          <pc:docMk/>
          <pc:sldMk cId="234348422" sldId="1113"/>
        </pc:sldMkLst>
        <pc:spChg chg="mod">
          <ac:chgData name="Tuğçe Karataş" userId="d340d8129d3a4991" providerId="LiveId" clId="{D3AEA212-1C9D-AC4D-80DC-D18C0BDA64A9}" dt="2022-11-17T02:04:57.586" v="13960" actId="255"/>
          <ac:spMkLst>
            <pc:docMk/>
            <pc:sldMk cId="234348422" sldId="1113"/>
            <ac:spMk id="3" creationId="{131E91D1-7FD0-184B-A850-BD76A4755A08}"/>
          </ac:spMkLst>
        </pc:spChg>
      </pc:sldChg>
      <pc:sldChg chg="modSp add del mod ord">
        <pc:chgData name="Tuğçe Karataş" userId="d340d8129d3a4991" providerId="LiveId" clId="{D3AEA212-1C9D-AC4D-80DC-D18C0BDA64A9}" dt="2022-11-14T04:44:08.147" v="10476" actId="2696"/>
        <pc:sldMkLst>
          <pc:docMk/>
          <pc:sldMk cId="4212317157" sldId="1114"/>
        </pc:sldMkLst>
        <pc:spChg chg="mod">
          <ac:chgData name="Tuğçe Karataş" userId="d340d8129d3a4991" providerId="LiveId" clId="{D3AEA212-1C9D-AC4D-80DC-D18C0BDA64A9}" dt="2022-11-14T01:12:36.911" v="7810"/>
          <ac:spMkLst>
            <pc:docMk/>
            <pc:sldMk cId="4212317157" sldId="1114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4T03:14:17.389" v="9704" actId="21"/>
          <ac:spMkLst>
            <pc:docMk/>
            <pc:sldMk cId="4212317157" sldId="1114"/>
            <ac:spMk id="3" creationId="{131E91D1-7FD0-184B-A850-BD76A4755A08}"/>
          </ac:spMkLst>
        </pc:spChg>
      </pc:sldChg>
      <pc:sldChg chg="modSp add mod modNotesTx">
        <pc:chgData name="Tuğçe Karataş" userId="d340d8129d3a4991" providerId="LiveId" clId="{D3AEA212-1C9D-AC4D-80DC-D18C0BDA64A9}" dt="2022-11-17T02:22:46.124" v="14004"/>
        <pc:sldMkLst>
          <pc:docMk/>
          <pc:sldMk cId="3442797305" sldId="1115"/>
        </pc:sldMkLst>
        <pc:spChg chg="mod">
          <ac:chgData name="Tuğçe Karataş" userId="d340d8129d3a4991" providerId="LiveId" clId="{D3AEA212-1C9D-AC4D-80DC-D18C0BDA64A9}" dt="2022-11-14T02:05:27.652" v="8183" actId="20577"/>
          <ac:spMkLst>
            <pc:docMk/>
            <pc:sldMk cId="3442797305" sldId="1115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6T16:29:33.645" v="12424" actId="27636"/>
          <ac:spMkLst>
            <pc:docMk/>
            <pc:sldMk cId="3442797305" sldId="1115"/>
            <ac:spMk id="3" creationId="{131E91D1-7FD0-184B-A850-BD76A4755A08}"/>
          </ac:spMkLst>
        </pc:spChg>
      </pc:sldChg>
      <pc:sldChg chg="modSp add del mod modNotesTx">
        <pc:chgData name="Tuğçe Karataş" userId="d340d8129d3a4991" providerId="LiveId" clId="{D3AEA212-1C9D-AC4D-80DC-D18C0BDA64A9}" dt="2022-11-14T04:48:02.836" v="10564" actId="2696"/>
        <pc:sldMkLst>
          <pc:docMk/>
          <pc:sldMk cId="699042571" sldId="1116"/>
        </pc:sldMkLst>
        <pc:spChg chg="mod">
          <ac:chgData name="Tuğçe Karataş" userId="d340d8129d3a4991" providerId="LiveId" clId="{D3AEA212-1C9D-AC4D-80DC-D18C0BDA64A9}" dt="2022-11-14T04:45:09.583" v="10496" actId="1076"/>
          <ac:spMkLst>
            <pc:docMk/>
            <pc:sldMk cId="699042571" sldId="1116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4T04:45:30.038" v="10498" actId="21"/>
          <ac:spMkLst>
            <pc:docMk/>
            <pc:sldMk cId="699042571" sldId="1116"/>
            <ac:spMk id="3" creationId="{131E91D1-7FD0-184B-A850-BD76A4755A08}"/>
          </ac:spMkLst>
        </pc:spChg>
      </pc:sldChg>
      <pc:sldChg chg="modSp add del mod">
        <pc:chgData name="Tuğçe Karataş" userId="d340d8129d3a4991" providerId="LiveId" clId="{D3AEA212-1C9D-AC4D-80DC-D18C0BDA64A9}" dt="2022-11-14T04:48:04.042" v="10565" actId="2696"/>
        <pc:sldMkLst>
          <pc:docMk/>
          <pc:sldMk cId="3328232735" sldId="1117"/>
        </pc:sldMkLst>
        <pc:spChg chg="mod">
          <ac:chgData name="Tuğçe Karataş" userId="d340d8129d3a4991" providerId="LiveId" clId="{D3AEA212-1C9D-AC4D-80DC-D18C0BDA64A9}" dt="2022-11-14T04:44:44.062" v="10484" actId="1035"/>
          <ac:spMkLst>
            <pc:docMk/>
            <pc:sldMk cId="3328232735" sldId="1117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4T02:46:38.934" v="9164" actId="5793"/>
          <ac:spMkLst>
            <pc:docMk/>
            <pc:sldMk cId="3328232735" sldId="1117"/>
            <ac:spMk id="3" creationId="{131E91D1-7FD0-184B-A850-BD76A4755A08}"/>
          </ac:spMkLst>
        </pc:spChg>
      </pc:sldChg>
      <pc:sldChg chg="modSp add del mod">
        <pc:chgData name="Tuğçe Karataş" userId="d340d8129d3a4991" providerId="LiveId" clId="{D3AEA212-1C9D-AC4D-80DC-D18C0BDA64A9}" dt="2022-11-14T04:48:20.409" v="10566" actId="2696"/>
        <pc:sldMkLst>
          <pc:docMk/>
          <pc:sldMk cId="4079869715" sldId="1118"/>
        </pc:sldMkLst>
        <pc:spChg chg="mod">
          <ac:chgData name="Tuğçe Karataş" userId="d340d8129d3a4991" providerId="LiveId" clId="{D3AEA212-1C9D-AC4D-80DC-D18C0BDA64A9}" dt="2022-11-14T02:46:59.698" v="9208" actId="20577"/>
          <ac:spMkLst>
            <pc:docMk/>
            <pc:sldMk cId="4079869715" sldId="1118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4T04:47:29.928" v="10554" actId="21"/>
          <ac:spMkLst>
            <pc:docMk/>
            <pc:sldMk cId="4079869715" sldId="1118"/>
            <ac:spMk id="3" creationId="{131E91D1-7FD0-184B-A850-BD76A4755A08}"/>
          </ac:spMkLst>
        </pc:spChg>
      </pc:sldChg>
      <pc:sldChg chg="modSp add mod ord">
        <pc:chgData name="Tuğçe Karataş" userId="d340d8129d3a4991" providerId="LiveId" clId="{D3AEA212-1C9D-AC4D-80DC-D18C0BDA64A9}" dt="2022-11-16T04:12:31.623" v="12015" actId="20577"/>
        <pc:sldMkLst>
          <pc:docMk/>
          <pc:sldMk cId="495223278" sldId="1119"/>
        </pc:sldMkLst>
        <pc:spChg chg="mod">
          <ac:chgData name="Tuğçe Karataş" userId="d340d8129d3a4991" providerId="LiveId" clId="{D3AEA212-1C9D-AC4D-80DC-D18C0BDA64A9}" dt="2022-11-16T02:44:19.777" v="10959" actId="20577"/>
          <ac:spMkLst>
            <pc:docMk/>
            <pc:sldMk cId="495223278" sldId="1119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6T04:12:31.623" v="12015" actId="20577"/>
          <ac:spMkLst>
            <pc:docMk/>
            <pc:sldMk cId="495223278" sldId="1119"/>
            <ac:spMk id="3" creationId="{131E91D1-7FD0-184B-A850-BD76A4755A08}"/>
          </ac:spMkLst>
        </pc:spChg>
      </pc:sldChg>
      <pc:sldChg chg="add del">
        <pc:chgData name="Tuğçe Karataş" userId="d340d8129d3a4991" providerId="LiveId" clId="{D3AEA212-1C9D-AC4D-80DC-D18C0BDA64A9}" dt="2022-11-14T04:48:40.965" v="10579" actId="2696"/>
        <pc:sldMkLst>
          <pc:docMk/>
          <pc:sldMk cId="2578178489" sldId="1120"/>
        </pc:sldMkLst>
      </pc:sldChg>
      <pc:sldChg chg="modSp add mod modNotesTx">
        <pc:chgData name="Tuğçe Karataş" userId="d340d8129d3a4991" providerId="LiveId" clId="{D3AEA212-1C9D-AC4D-80DC-D18C0BDA64A9}" dt="2022-11-17T02:25:48.767" v="14023" actId="114"/>
        <pc:sldMkLst>
          <pc:docMk/>
          <pc:sldMk cId="1559974676" sldId="1121"/>
        </pc:sldMkLst>
        <pc:spChg chg="mod">
          <ac:chgData name="Tuğçe Karataş" userId="d340d8129d3a4991" providerId="LiveId" clId="{D3AEA212-1C9D-AC4D-80DC-D18C0BDA64A9}" dt="2022-11-14T04:48:30.651" v="10578" actId="20577"/>
          <ac:spMkLst>
            <pc:docMk/>
            <pc:sldMk cId="1559974676" sldId="1121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6T19:51:48.453" v="13609" actId="20577"/>
          <ac:spMkLst>
            <pc:docMk/>
            <pc:sldMk cId="1559974676" sldId="1121"/>
            <ac:spMk id="3" creationId="{131E91D1-7FD0-184B-A850-BD76A4755A08}"/>
          </ac:spMkLst>
        </pc:spChg>
      </pc:sldChg>
      <pc:sldChg chg="modSp add del mod ord">
        <pc:chgData name="Tuğçe Karataş" userId="d340d8129d3a4991" providerId="LiveId" clId="{D3AEA212-1C9D-AC4D-80DC-D18C0BDA64A9}" dt="2022-11-14T19:30:33.143" v="10882" actId="2696"/>
        <pc:sldMkLst>
          <pc:docMk/>
          <pc:sldMk cId="2667565724" sldId="1122"/>
        </pc:sldMkLst>
        <pc:spChg chg="mod">
          <ac:chgData name="Tuğçe Karataş" userId="d340d8129d3a4991" providerId="LiveId" clId="{D3AEA212-1C9D-AC4D-80DC-D18C0BDA64A9}" dt="2022-11-14T19:00:39.249" v="10748" actId="20577"/>
          <ac:spMkLst>
            <pc:docMk/>
            <pc:sldMk cId="2667565724" sldId="1122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4T19:00:52.991" v="10755" actId="20577"/>
          <ac:spMkLst>
            <pc:docMk/>
            <pc:sldMk cId="2667565724" sldId="1122"/>
            <ac:spMk id="3" creationId="{131E91D1-7FD0-184B-A850-BD76A4755A08}"/>
          </ac:spMkLst>
        </pc:spChg>
      </pc:sldChg>
      <pc:sldChg chg="addSp delSp modSp add mod">
        <pc:chgData name="Tuğçe Karataş" userId="d340d8129d3a4991" providerId="LiveId" clId="{D3AEA212-1C9D-AC4D-80DC-D18C0BDA64A9}" dt="2022-11-16T19:52:33.609" v="13611" actId="20577"/>
        <pc:sldMkLst>
          <pc:docMk/>
          <pc:sldMk cId="3196617747" sldId="1123"/>
        </pc:sldMkLst>
        <pc:spChg chg="mod">
          <ac:chgData name="Tuğçe Karataş" userId="d340d8129d3a4991" providerId="LiveId" clId="{D3AEA212-1C9D-AC4D-80DC-D18C0BDA64A9}" dt="2022-11-16T15:13:04.591" v="12324" actId="20577"/>
          <ac:spMkLst>
            <pc:docMk/>
            <pc:sldMk cId="3196617747" sldId="1123"/>
            <ac:spMk id="2" creationId="{00269948-6365-7C4A-958F-900E3A3395EA}"/>
          </ac:spMkLst>
        </pc:spChg>
        <pc:spChg chg="del mod">
          <ac:chgData name="Tuğçe Karataş" userId="d340d8129d3a4991" providerId="LiveId" clId="{D3AEA212-1C9D-AC4D-80DC-D18C0BDA64A9}" dt="2022-11-14T19:29:44.596" v="10874" actId="478"/>
          <ac:spMkLst>
            <pc:docMk/>
            <pc:sldMk cId="3196617747" sldId="1123"/>
            <ac:spMk id="3" creationId="{131E91D1-7FD0-184B-A850-BD76A4755A08}"/>
          </ac:spMkLst>
        </pc:spChg>
        <pc:spChg chg="add mod">
          <ac:chgData name="Tuğçe Karataş" userId="d340d8129d3a4991" providerId="LiveId" clId="{D3AEA212-1C9D-AC4D-80DC-D18C0BDA64A9}" dt="2022-11-16T19:52:33.609" v="13611" actId="20577"/>
          <ac:spMkLst>
            <pc:docMk/>
            <pc:sldMk cId="3196617747" sldId="1123"/>
            <ac:spMk id="4" creationId="{90E9ACBC-894B-980D-44D1-7E19F54A2C66}"/>
          </ac:spMkLst>
        </pc:spChg>
        <pc:spChg chg="add del mod">
          <ac:chgData name="Tuğçe Karataş" userId="d340d8129d3a4991" providerId="LiveId" clId="{D3AEA212-1C9D-AC4D-80DC-D18C0BDA64A9}" dt="2022-11-14T19:29:47.811" v="10876" actId="478"/>
          <ac:spMkLst>
            <pc:docMk/>
            <pc:sldMk cId="3196617747" sldId="1123"/>
            <ac:spMk id="6" creationId="{2658D220-F2D4-0929-9050-F7545190B1B8}"/>
          </ac:spMkLst>
        </pc:spChg>
        <pc:picChg chg="add mod">
          <ac:chgData name="Tuğçe Karataş" userId="d340d8129d3a4991" providerId="LiveId" clId="{D3AEA212-1C9D-AC4D-80DC-D18C0BDA64A9}" dt="2022-11-16T19:50:32.482" v="13557" actId="1076"/>
          <ac:picMkLst>
            <pc:docMk/>
            <pc:sldMk cId="3196617747" sldId="1123"/>
            <ac:picMk id="5" creationId="{BF236E7A-E92F-CBD7-FDF5-A5D93783E115}"/>
          </ac:picMkLst>
        </pc:picChg>
      </pc:sldChg>
      <pc:sldChg chg="modSp mod modNotesTx">
        <pc:chgData name="Tuğçe Karataş" userId="d340d8129d3a4991" providerId="LiveId" clId="{D3AEA212-1C9D-AC4D-80DC-D18C0BDA64A9}" dt="2022-11-17T01:58:37.851" v="13838" actId="20577"/>
        <pc:sldMkLst>
          <pc:docMk/>
          <pc:sldMk cId="1346428055" sldId="1124"/>
        </pc:sldMkLst>
        <pc:spChg chg="mod">
          <ac:chgData name="Tuğçe Karataş" userId="d340d8129d3a4991" providerId="LiveId" clId="{D3AEA212-1C9D-AC4D-80DC-D18C0BDA64A9}" dt="2022-11-16T16:27:11.662" v="12361" actId="20577"/>
          <ac:spMkLst>
            <pc:docMk/>
            <pc:sldMk cId="1346428055" sldId="1124"/>
            <ac:spMk id="2" creationId="{00269948-6365-7C4A-958F-900E3A3395EA}"/>
          </ac:spMkLst>
        </pc:spChg>
      </pc:sldChg>
      <pc:sldChg chg="addSp modSp mod">
        <pc:chgData name="Tuğçe Karataş" userId="d340d8129d3a4991" providerId="LiveId" clId="{D3AEA212-1C9D-AC4D-80DC-D18C0BDA64A9}" dt="2022-11-16T19:50:54.847" v="13563" actId="1037"/>
        <pc:sldMkLst>
          <pc:docMk/>
          <pc:sldMk cId="719387128" sldId="1125"/>
        </pc:sldMkLst>
        <pc:spChg chg="mod">
          <ac:chgData name="Tuğçe Karataş" userId="d340d8129d3a4991" providerId="LiveId" clId="{D3AEA212-1C9D-AC4D-80DC-D18C0BDA64A9}" dt="2022-11-16T02:38:22.833" v="10892" actId="1036"/>
          <ac:spMkLst>
            <pc:docMk/>
            <pc:sldMk cId="719387128" sldId="1125"/>
            <ac:spMk id="3" creationId="{C4436561-073D-2E40-8C47-127B7B946AF1}"/>
          </ac:spMkLst>
        </pc:spChg>
        <pc:picChg chg="add mod">
          <ac:chgData name="Tuğçe Karataş" userId="d340d8129d3a4991" providerId="LiveId" clId="{D3AEA212-1C9D-AC4D-80DC-D18C0BDA64A9}" dt="2022-11-16T19:50:54.847" v="13563" actId="1037"/>
          <ac:picMkLst>
            <pc:docMk/>
            <pc:sldMk cId="719387128" sldId="1125"/>
            <ac:picMk id="8" creationId="{B5545787-EC1E-5263-9F8B-E2E4488FF1B0}"/>
          </ac:picMkLst>
        </pc:picChg>
      </pc:sldChg>
      <pc:sldChg chg="modSp add mod ord modNotesTx">
        <pc:chgData name="Tuğçe Karataş" userId="d340d8129d3a4991" providerId="LiveId" clId="{D3AEA212-1C9D-AC4D-80DC-D18C0BDA64A9}" dt="2022-11-17T02:38:00.386" v="14238" actId="20577"/>
        <pc:sldMkLst>
          <pc:docMk/>
          <pc:sldMk cId="3830714250" sldId="1126"/>
        </pc:sldMkLst>
        <pc:spChg chg="mod">
          <ac:chgData name="Tuğçe Karataş" userId="d340d8129d3a4991" providerId="LiveId" clId="{D3AEA212-1C9D-AC4D-80DC-D18C0BDA64A9}" dt="2022-11-16T03:10:33.058" v="10988" actId="20577"/>
          <ac:spMkLst>
            <pc:docMk/>
            <pc:sldMk cId="3830714250" sldId="1126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6T16:36:06.530" v="12479" actId="113"/>
          <ac:spMkLst>
            <pc:docMk/>
            <pc:sldMk cId="3830714250" sldId="1126"/>
            <ac:spMk id="3" creationId="{131E91D1-7FD0-184B-A850-BD76A4755A08}"/>
          </ac:spMkLst>
        </pc:spChg>
      </pc:sldChg>
      <pc:sldChg chg="modSp add mod ord modNotesTx">
        <pc:chgData name="Tuğçe Karataş" userId="d340d8129d3a4991" providerId="LiveId" clId="{D3AEA212-1C9D-AC4D-80DC-D18C0BDA64A9}" dt="2022-11-17T02:46:16.020" v="14300" actId="20577"/>
        <pc:sldMkLst>
          <pc:docMk/>
          <pc:sldMk cId="3496578398" sldId="1127"/>
        </pc:sldMkLst>
        <pc:spChg chg="mod">
          <ac:chgData name="Tuğçe Karataş" userId="d340d8129d3a4991" providerId="LiveId" clId="{D3AEA212-1C9D-AC4D-80DC-D18C0BDA64A9}" dt="2022-11-16T04:04:27.568" v="11348" actId="20577"/>
          <ac:spMkLst>
            <pc:docMk/>
            <pc:sldMk cId="3496578398" sldId="1127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6T19:26:35.795" v="13524" actId="113"/>
          <ac:spMkLst>
            <pc:docMk/>
            <pc:sldMk cId="3496578398" sldId="1127"/>
            <ac:spMk id="3" creationId="{131E91D1-7FD0-184B-A850-BD76A4755A08}"/>
          </ac:spMkLst>
        </pc:spChg>
      </pc:sldChg>
      <pc:sldChg chg="modSp add mod modNotesTx">
        <pc:chgData name="Tuğçe Karataş" userId="d340d8129d3a4991" providerId="LiveId" clId="{D3AEA212-1C9D-AC4D-80DC-D18C0BDA64A9}" dt="2022-11-17T02:24:21.444" v="14015" actId="113"/>
        <pc:sldMkLst>
          <pc:docMk/>
          <pc:sldMk cId="4020782997" sldId="1128"/>
        </pc:sldMkLst>
        <pc:spChg chg="mod">
          <ac:chgData name="Tuğçe Karataş" userId="d340d8129d3a4991" providerId="LiveId" clId="{D3AEA212-1C9D-AC4D-80DC-D18C0BDA64A9}" dt="2022-11-16T16:30:14.567" v="12445" actId="20577"/>
          <ac:spMkLst>
            <pc:docMk/>
            <pc:sldMk cId="4020782997" sldId="1128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7T02:24:21.444" v="14015" actId="113"/>
          <ac:spMkLst>
            <pc:docMk/>
            <pc:sldMk cId="4020782997" sldId="1128"/>
            <ac:spMk id="3" creationId="{131E91D1-7FD0-184B-A850-BD76A4755A08}"/>
          </ac:spMkLst>
        </pc:spChg>
      </pc:sldChg>
      <pc:sldChg chg="modSp add mod">
        <pc:chgData name="Tuğçe Karataş" userId="d340d8129d3a4991" providerId="LiveId" clId="{D3AEA212-1C9D-AC4D-80DC-D18C0BDA64A9}" dt="2022-11-17T02:31:26.648" v="14117" actId="255"/>
        <pc:sldMkLst>
          <pc:docMk/>
          <pc:sldMk cId="268347826" sldId="1129"/>
        </pc:sldMkLst>
        <pc:spChg chg="mod">
          <ac:chgData name="Tuğçe Karataş" userId="d340d8129d3a4991" providerId="LiveId" clId="{D3AEA212-1C9D-AC4D-80DC-D18C0BDA64A9}" dt="2022-11-17T02:31:26.648" v="14117" actId="255"/>
          <ac:spMkLst>
            <pc:docMk/>
            <pc:sldMk cId="268347826" sldId="1129"/>
            <ac:spMk id="3" creationId="{131E91D1-7FD0-184B-A850-BD76A4755A08}"/>
          </ac:spMkLst>
        </pc:spChg>
      </pc:sldChg>
      <pc:sldChg chg="addSp modSp add mod modNotesTx">
        <pc:chgData name="Tuğçe Karataş" userId="d340d8129d3a4991" providerId="LiveId" clId="{D3AEA212-1C9D-AC4D-80DC-D18C0BDA64A9}" dt="2022-11-17T02:40:22.921" v="14298" actId="20577"/>
        <pc:sldMkLst>
          <pc:docMk/>
          <pc:sldMk cId="1292566029" sldId="1130"/>
        </pc:sldMkLst>
        <pc:spChg chg="mod">
          <ac:chgData name="Tuğçe Karataş" userId="d340d8129d3a4991" providerId="LiveId" clId="{D3AEA212-1C9D-AC4D-80DC-D18C0BDA64A9}" dt="2022-11-16T19:56:07.741" v="13623" actId="20577"/>
          <ac:spMkLst>
            <pc:docMk/>
            <pc:sldMk cId="1292566029" sldId="1130"/>
            <ac:spMk id="2" creationId="{00269948-6365-7C4A-958F-900E3A3395EA}"/>
          </ac:spMkLst>
        </pc:spChg>
        <pc:spChg chg="mod">
          <ac:chgData name="Tuğçe Karataş" userId="d340d8129d3a4991" providerId="LiveId" clId="{D3AEA212-1C9D-AC4D-80DC-D18C0BDA64A9}" dt="2022-11-16T18:16:15.550" v="12523" actId="5793"/>
          <ac:spMkLst>
            <pc:docMk/>
            <pc:sldMk cId="1292566029" sldId="1130"/>
            <ac:spMk id="3" creationId="{131E91D1-7FD0-184B-A850-BD76A4755A08}"/>
          </ac:spMkLst>
        </pc:spChg>
        <pc:spChg chg="add mod">
          <ac:chgData name="Tuğçe Karataş" userId="d340d8129d3a4991" providerId="LiveId" clId="{D3AEA212-1C9D-AC4D-80DC-D18C0BDA64A9}" dt="2022-11-16T19:55:48.141" v="13613" actId="255"/>
          <ac:spMkLst>
            <pc:docMk/>
            <pc:sldMk cId="1292566029" sldId="1130"/>
            <ac:spMk id="4" creationId="{B4488BBA-E9CF-B4D3-D29D-5C57C8597F6E}"/>
          </ac:spMkLst>
        </pc:spChg>
      </pc:sldChg>
      <pc:sldMasterChg chg="delSldLayout">
        <pc:chgData name="Tuğçe Karataş" userId="d340d8129d3a4991" providerId="LiveId" clId="{D3AEA212-1C9D-AC4D-80DC-D18C0BDA64A9}" dt="2022-11-14T04:39:02.618" v="10361" actId="2696"/>
        <pc:sldMasterMkLst>
          <pc:docMk/>
          <pc:sldMasterMk cId="2542985785" sldId="2147483726"/>
        </pc:sldMasterMkLst>
        <pc:sldLayoutChg chg="del">
          <pc:chgData name="Tuğçe Karataş" userId="d340d8129d3a4991" providerId="LiveId" clId="{D3AEA212-1C9D-AC4D-80DC-D18C0BDA64A9}" dt="2022-11-13T03:54:28.746" v="0" actId="2696"/>
          <pc:sldLayoutMkLst>
            <pc:docMk/>
            <pc:sldMasterMk cId="2542985785" sldId="2147483726"/>
            <pc:sldLayoutMk cId="3719383576" sldId="2147483738"/>
          </pc:sldLayoutMkLst>
        </pc:sldLayoutChg>
        <pc:sldLayoutChg chg="del">
          <pc:chgData name="Tuğçe Karataş" userId="d340d8129d3a4991" providerId="LiveId" clId="{D3AEA212-1C9D-AC4D-80DC-D18C0BDA64A9}" dt="2022-11-14T04:38:55.915" v="10359" actId="2696"/>
          <pc:sldLayoutMkLst>
            <pc:docMk/>
            <pc:sldMasterMk cId="2542985785" sldId="2147483726"/>
            <pc:sldLayoutMk cId="2210820694" sldId="2147483740"/>
          </pc:sldLayoutMkLst>
        </pc:sldLayoutChg>
        <pc:sldLayoutChg chg="del">
          <pc:chgData name="Tuğçe Karataş" userId="d340d8129d3a4991" providerId="LiveId" clId="{D3AEA212-1C9D-AC4D-80DC-D18C0BDA64A9}" dt="2022-11-14T04:38:58.635" v="10360" actId="2696"/>
          <pc:sldLayoutMkLst>
            <pc:docMk/>
            <pc:sldMasterMk cId="2542985785" sldId="2147483726"/>
            <pc:sldLayoutMk cId="3448350963" sldId="2147483741"/>
          </pc:sldLayoutMkLst>
        </pc:sldLayoutChg>
        <pc:sldLayoutChg chg="del">
          <pc:chgData name="Tuğçe Karataş" userId="d340d8129d3a4991" providerId="LiveId" clId="{D3AEA212-1C9D-AC4D-80DC-D18C0BDA64A9}" dt="2022-11-14T04:39:02.618" v="10361" actId="2696"/>
          <pc:sldLayoutMkLst>
            <pc:docMk/>
            <pc:sldMasterMk cId="2542985785" sldId="2147483726"/>
            <pc:sldLayoutMk cId="119160440" sldId="2147483742"/>
          </pc:sldLayoutMkLst>
        </pc:sldLayoutChg>
      </pc:sldMasterChg>
    </pc:docChg>
  </pc:docChgLst>
  <pc:docChgLst>
    <pc:chgData name="Tuğçe Karataş" userId="d340d8129d3a4991" providerId="LiveId" clId="{EE4F534E-E815-BD41-88FF-A6ED94FAF6C4}"/>
    <pc:docChg chg="modSld">
      <pc:chgData name="Tuğçe Karataş" userId="d340d8129d3a4991" providerId="LiveId" clId="{EE4F534E-E815-BD41-88FF-A6ED94FAF6C4}" dt="2022-11-17T02:49:27.419" v="21" actId="20577"/>
      <pc:docMkLst>
        <pc:docMk/>
      </pc:docMkLst>
      <pc:sldChg chg="modNotesTx">
        <pc:chgData name="Tuğçe Karataş" userId="d340d8129d3a4991" providerId="LiveId" clId="{EE4F534E-E815-BD41-88FF-A6ED94FAF6C4}" dt="2022-11-17T02:48:54.922" v="11" actId="20577"/>
        <pc:sldMkLst>
          <pc:docMk/>
          <pc:sldMk cId="1124636701" sldId="282"/>
        </pc:sldMkLst>
      </pc:sldChg>
      <pc:sldChg chg="modNotesTx">
        <pc:chgData name="Tuğçe Karataş" userId="d340d8129d3a4991" providerId="LiveId" clId="{EE4F534E-E815-BD41-88FF-A6ED94FAF6C4}" dt="2022-11-17T02:48:31.510" v="4" actId="20577"/>
        <pc:sldMkLst>
          <pc:docMk/>
          <pc:sldMk cId="745313118" sldId="973"/>
        </pc:sldMkLst>
      </pc:sldChg>
      <pc:sldChg chg="modNotesTx">
        <pc:chgData name="Tuğçe Karataş" userId="d340d8129d3a4991" providerId="LiveId" clId="{EE4F534E-E815-BD41-88FF-A6ED94FAF6C4}" dt="2022-11-17T02:48:23.536" v="1" actId="20577"/>
        <pc:sldMkLst>
          <pc:docMk/>
          <pc:sldMk cId="3789804933" sldId="992"/>
        </pc:sldMkLst>
      </pc:sldChg>
      <pc:sldChg chg="modNotesTx">
        <pc:chgData name="Tuğçe Karataş" userId="d340d8129d3a4991" providerId="LiveId" clId="{EE4F534E-E815-BD41-88FF-A6ED94FAF6C4}" dt="2022-11-17T02:48:26.328" v="2" actId="20577"/>
        <pc:sldMkLst>
          <pc:docMk/>
          <pc:sldMk cId="191914844" sldId="1074"/>
        </pc:sldMkLst>
      </pc:sldChg>
      <pc:sldChg chg="modNotesTx">
        <pc:chgData name="Tuğçe Karataş" userId="d340d8129d3a4991" providerId="LiveId" clId="{EE4F534E-E815-BD41-88FF-A6ED94FAF6C4}" dt="2022-11-17T02:48:20.628" v="0" actId="20577"/>
        <pc:sldMkLst>
          <pc:docMk/>
          <pc:sldMk cId="3598190424" sldId="1085"/>
        </pc:sldMkLst>
      </pc:sldChg>
      <pc:sldChg chg="modNotesTx">
        <pc:chgData name="Tuğçe Karataş" userId="d340d8129d3a4991" providerId="LiveId" clId="{EE4F534E-E815-BD41-88FF-A6ED94FAF6C4}" dt="2022-11-17T02:48:29.293" v="3" actId="20577"/>
        <pc:sldMkLst>
          <pc:docMk/>
          <pc:sldMk cId="2193178897" sldId="1091"/>
        </pc:sldMkLst>
      </pc:sldChg>
      <pc:sldChg chg="modNotesTx">
        <pc:chgData name="Tuğçe Karataş" userId="d340d8129d3a4991" providerId="LiveId" clId="{EE4F534E-E815-BD41-88FF-A6ED94FAF6C4}" dt="2022-11-17T02:49:16.174" v="17" actId="20577"/>
        <pc:sldMkLst>
          <pc:docMk/>
          <pc:sldMk cId="859084218" sldId="1096"/>
        </pc:sldMkLst>
      </pc:sldChg>
      <pc:sldChg chg="modNotesTx">
        <pc:chgData name="Tuğçe Karataş" userId="d340d8129d3a4991" providerId="LiveId" clId="{EE4F534E-E815-BD41-88FF-A6ED94FAF6C4}" dt="2022-11-17T02:49:09.812" v="15" actId="20577"/>
        <pc:sldMkLst>
          <pc:docMk/>
          <pc:sldMk cId="728663397" sldId="1101"/>
        </pc:sldMkLst>
      </pc:sldChg>
      <pc:sldChg chg="modNotesTx">
        <pc:chgData name="Tuğçe Karataş" userId="d340d8129d3a4991" providerId="LiveId" clId="{EE4F534E-E815-BD41-88FF-A6ED94FAF6C4}" dt="2022-11-17T02:49:11.987" v="16" actId="20577"/>
        <pc:sldMkLst>
          <pc:docMk/>
          <pc:sldMk cId="41023380" sldId="1102"/>
        </pc:sldMkLst>
      </pc:sldChg>
      <pc:sldChg chg="modNotesTx">
        <pc:chgData name="Tuğçe Karataş" userId="d340d8129d3a4991" providerId="LiveId" clId="{EE4F534E-E815-BD41-88FF-A6ED94FAF6C4}" dt="2022-11-17T02:49:19.268" v="18" actId="20577"/>
        <pc:sldMkLst>
          <pc:docMk/>
          <pc:sldMk cId="1886034394" sldId="1103"/>
        </pc:sldMkLst>
      </pc:sldChg>
      <pc:sldChg chg="modNotesTx">
        <pc:chgData name="Tuğçe Karataş" userId="d340d8129d3a4991" providerId="LiveId" clId="{EE4F534E-E815-BD41-88FF-A6ED94FAF6C4}" dt="2022-11-17T02:48:40.554" v="7" actId="20577"/>
        <pc:sldMkLst>
          <pc:docMk/>
          <pc:sldMk cId="3925663859" sldId="1104"/>
        </pc:sldMkLst>
      </pc:sldChg>
      <pc:sldChg chg="modNotesTx">
        <pc:chgData name="Tuğçe Karataş" userId="d340d8129d3a4991" providerId="LiveId" clId="{EE4F534E-E815-BD41-88FF-A6ED94FAF6C4}" dt="2022-11-17T02:48:45.948" v="9" actId="20577"/>
        <pc:sldMkLst>
          <pc:docMk/>
          <pc:sldMk cId="159540769" sldId="1105"/>
        </pc:sldMkLst>
      </pc:sldChg>
      <pc:sldChg chg="modNotesTx">
        <pc:chgData name="Tuğçe Karataş" userId="d340d8129d3a4991" providerId="LiveId" clId="{EE4F534E-E815-BD41-88FF-A6ED94FAF6C4}" dt="2022-11-17T02:48:38.401" v="6" actId="20577"/>
        <pc:sldMkLst>
          <pc:docMk/>
          <pc:sldMk cId="2447646071" sldId="1106"/>
        </pc:sldMkLst>
      </pc:sldChg>
      <pc:sldChg chg="modNotesTx">
        <pc:chgData name="Tuğçe Karataş" userId="d340d8129d3a4991" providerId="LiveId" clId="{EE4F534E-E815-BD41-88FF-A6ED94FAF6C4}" dt="2022-11-17T02:48:52.832" v="10" actId="20577"/>
        <pc:sldMkLst>
          <pc:docMk/>
          <pc:sldMk cId="3299250515" sldId="1111"/>
        </pc:sldMkLst>
      </pc:sldChg>
      <pc:sldChg chg="modNotesTx">
        <pc:chgData name="Tuğçe Karataş" userId="d340d8129d3a4991" providerId="LiveId" clId="{EE4F534E-E815-BD41-88FF-A6ED94FAF6C4}" dt="2022-11-17T02:48:42.650" v="8" actId="20577"/>
        <pc:sldMkLst>
          <pc:docMk/>
          <pc:sldMk cId="234348422" sldId="1113"/>
        </pc:sldMkLst>
      </pc:sldChg>
      <pc:sldChg chg="modNotesTx">
        <pc:chgData name="Tuğçe Karataş" userId="d340d8129d3a4991" providerId="LiveId" clId="{EE4F534E-E815-BD41-88FF-A6ED94FAF6C4}" dt="2022-11-17T02:49:02.329" v="12" actId="20577"/>
        <pc:sldMkLst>
          <pc:docMk/>
          <pc:sldMk cId="3442797305" sldId="1115"/>
        </pc:sldMkLst>
      </pc:sldChg>
      <pc:sldChg chg="modNotesTx">
        <pc:chgData name="Tuğçe Karataş" userId="d340d8129d3a4991" providerId="LiveId" clId="{EE4F534E-E815-BD41-88FF-A6ED94FAF6C4}" dt="2022-11-17T02:49:06.776" v="14" actId="20577"/>
        <pc:sldMkLst>
          <pc:docMk/>
          <pc:sldMk cId="1559974676" sldId="1121"/>
        </pc:sldMkLst>
      </pc:sldChg>
      <pc:sldChg chg="modNotesTx">
        <pc:chgData name="Tuğçe Karataş" userId="d340d8129d3a4991" providerId="LiveId" clId="{EE4F534E-E815-BD41-88FF-A6ED94FAF6C4}" dt="2022-11-17T02:48:35.364" v="5" actId="20577"/>
        <pc:sldMkLst>
          <pc:docMk/>
          <pc:sldMk cId="1346428055" sldId="1124"/>
        </pc:sldMkLst>
      </pc:sldChg>
      <pc:sldChg chg="modNotesTx">
        <pc:chgData name="Tuğçe Karataş" userId="d340d8129d3a4991" providerId="LiveId" clId="{EE4F534E-E815-BD41-88FF-A6ED94FAF6C4}" dt="2022-11-17T02:49:21.153" v="19" actId="20577"/>
        <pc:sldMkLst>
          <pc:docMk/>
          <pc:sldMk cId="3830714250" sldId="1126"/>
        </pc:sldMkLst>
      </pc:sldChg>
      <pc:sldChg chg="modNotesTx">
        <pc:chgData name="Tuğçe Karataş" userId="d340d8129d3a4991" providerId="LiveId" clId="{EE4F534E-E815-BD41-88FF-A6ED94FAF6C4}" dt="2022-11-17T02:49:27.419" v="21" actId="20577"/>
        <pc:sldMkLst>
          <pc:docMk/>
          <pc:sldMk cId="3496578398" sldId="1127"/>
        </pc:sldMkLst>
      </pc:sldChg>
      <pc:sldChg chg="modNotesTx">
        <pc:chgData name="Tuğçe Karataş" userId="d340d8129d3a4991" providerId="LiveId" clId="{EE4F534E-E815-BD41-88FF-A6ED94FAF6C4}" dt="2022-11-17T02:49:23.864" v="20" actId="20577"/>
        <pc:sldMkLst>
          <pc:docMk/>
          <pc:sldMk cId="1292566029" sldId="1130"/>
        </pc:sldMkLst>
      </pc:sldChg>
    </pc:docChg>
  </pc:docChgLst>
  <pc:docChgLst>
    <pc:chgData name="Tuğçe Karataş" userId="d340d8129d3a4991" providerId="LiveId" clId="{35AED55B-BB8A-49BC-8BA0-E0CDACEF24C1}"/>
    <pc:docChg chg="undo redo custSel addSld delSld modSld sldOrd modSection">
      <pc:chgData name="Tuğçe Karataş" userId="d340d8129d3a4991" providerId="LiveId" clId="{35AED55B-BB8A-49BC-8BA0-E0CDACEF24C1}" dt="2022-11-15T19:54:16.506" v="66" actId="1037"/>
      <pc:docMkLst>
        <pc:docMk/>
      </pc:docMkLst>
      <pc:sldChg chg="addSp delSp modSp mod chgLayout">
        <pc:chgData name="Tuğçe Karataş" userId="d340d8129d3a4991" providerId="LiveId" clId="{35AED55B-BB8A-49BC-8BA0-E0CDACEF24C1}" dt="2022-11-15T19:45:56.311" v="27" actId="22"/>
        <pc:sldMkLst>
          <pc:docMk/>
          <pc:sldMk cId="572040797" sldId="271"/>
        </pc:sldMkLst>
        <pc:spChg chg="del">
          <ac:chgData name="Tuğçe Karataş" userId="d340d8129d3a4991" providerId="LiveId" clId="{35AED55B-BB8A-49BC-8BA0-E0CDACEF24C1}" dt="2022-11-15T19:44:42.134" v="7" actId="478"/>
          <ac:spMkLst>
            <pc:docMk/>
            <pc:sldMk cId="572040797" sldId="271"/>
            <ac:spMk id="2" creationId="{CABB9AFB-7C74-EB43-A7A6-5B6BCE5B449D}"/>
          </ac:spMkLst>
        </pc:spChg>
        <pc:spChg chg="del">
          <ac:chgData name="Tuğçe Karataş" userId="d340d8129d3a4991" providerId="LiveId" clId="{35AED55B-BB8A-49BC-8BA0-E0CDACEF24C1}" dt="2022-11-15T19:44:45.151" v="9" actId="478"/>
          <ac:spMkLst>
            <pc:docMk/>
            <pc:sldMk cId="572040797" sldId="271"/>
            <ac:spMk id="3" creationId="{C4436561-073D-2E40-8C47-127B7B946AF1}"/>
          </ac:spMkLst>
        </pc:spChg>
        <pc:spChg chg="mod modVis">
          <ac:chgData name="Tuğçe Karataş" userId="d340d8129d3a4991" providerId="LiveId" clId="{35AED55B-BB8A-49BC-8BA0-E0CDACEF24C1}" dt="2022-11-15T19:45:51.617" v="25" actId="26606"/>
          <ac:spMkLst>
            <pc:docMk/>
            <pc:sldMk cId="572040797" sldId="271"/>
            <ac:spMk id="4" creationId="{7EA6B7A1-35ED-9A45-8187-30335876A58B}"/>
          </ac:spMkLst>
        </pc:spChg>
        <pc:spChg chg="mod modVis">
          <ac:chgData name="Tuğçe Karataş" userId="d340d8129d3a4991" providerId="LiveId" clId="{35AED55B-BB8A-49BC-8BA0-E0CDACEF24C1}" dt="2022-11-15T19:45:51.617" v="25" actId="26606"/>
          <ac:spMkLst>
            <pc:docMk/>
            <pc:sldMk cId="572040797" sldId="271"/>
            <ac:spMk id="5" creationId="{BA1A6343-CE50-2044-B1BF-34939113A551}"/>
          </ac:spMkLst>
        </pc:spChg>
        <pc:spChg chg="del">
          <ac:chgData name="Tuğçe Karataş" userId="d340d8129d3a4991" providerId="LiveId" clId="{35AED55B-BB8A-49BC-8BA0-E0CDACEF24C1}" dt="2022-11-15T19:44:48.010" v="11" actId="478"/>
          <ac:spMkLst>
            <pc:docMk/>
            <pc:sldMk cId="572040797" sldId="271"/>
            <ac:spMk id="6" creationId="{AF69D6A2-0251-A147-9812-C26A55425FC9}"/>
          </ac:spMkLst>
        </pc:spChg>
        <pc:spChg chg="add del mod">
          <ac:chgData name="Tuğçe Karataş" userId="d340d8129d3a4991" providerId="LiveId" clId="{35AED55B-BB8A-49BC-8BA0-E0CDACEF24C1}" dt="2022-11-15T19:44:43.698" v="8" actId="478"/>
          <ac:spMkLst>
            <pc:docMk/>
            <pc:sldMk cId="572040797" sldId="271"/>
            <ac:spMk id="8" creationId="{F91EA11C-0544-46BD-BCD5-246A9BBB46D7}"/>
          </ac:spMkLst>
        </pc:spChg>
        <pc:spChg chg="add del mod">
          <ac:chgData name="Tuğçe Karataş" userId="d340d8129d3a4991" providerId="LiveId" clId="{35AED55B-BB8A-49BC-8BA0-E0CDACEF24C1}" dt="2022-11-15T19:44:47.006" v="10" actId="478"/>
          <ac:spMkLst>
            <pc:docMk/>
            <pc:sldMk cId="572040797" sldId="271"/>
            <ac:spMk id="10" creationId="{CCA5D73F-1D24-4C5D-8E7F-B978C93A49DA}"/>
          </ac:spMkLst>
        </pc:spChg>
        <pc:spChg chg="add del mod">
          <ac:chgData name="Tuğçe Karataş" userId="d340d8129d3a4991" providerId="LiveId" clId="{35AED55B-BB8A-49BC-8BA0-E0CDACEF24C1}" dt="2022-11-15T19:45:34.925" v="14" actId="478"/>
          <ac:spMkLst>
            <pc:docMk/>
            <pc:sldMk cId="572040797" sldId="271"/>
            <ac:spMk id="11" creationId="{97187A78-D53F-4AB4-9B00-2E304020894B}"/>
          </ac:spMkLst>
        </pc:spChg>
        <pc:spChg chg="add del mod">
          <ac:chgData name="Tuğçe Karataş" userId="d340d8129d3a4991" providerId="LiveId" clId="{35AED55B-BB8A-49BC-8BA0-E0CDACEF24C1}" dt="2022-11-15T19:45:50.369" v="23" actId="26606"/>
          <ac:spMkLst>
            <pc:docMk/>
            <pc:sldMk cId="572040797" sldId="271"/>
            <ac:spMk id="18" creationId="{E32191BE-1DC0-7107-D954-DC213EF3E22C}"/>
          </ac:spMkLst>
        </pc:spChg>
        <pc:spChg chg="add del mod">
          <ac:chgData name="Tuğçe Karataş" userId="d340d8129d3a4991" providerId="LiveId" clId="{35AED55B-BB8A-49BC-8BA0-E0CDACEF24C1}" dt="2022-11-15T19:45:50.369" v="23" actId="26606"/>
          <ac:spMkLst>
            <pc:docMk/>
            <pc:sldMk cId="572040797" sldId="271"/>
            <ac:spMk id="20" creationId="{C384FB42-77CF-4070-29C5-4A75B98BB3FB}"/>
          </ac:spMkLst>
        </pc:spChg>
        <pc:spChg chg="add del mod">
          <ac:chgData name="Tuğçe Karataş" userId="d340d8129d3a4991" providerId="LiveId" clId="{35AED55B-BB8A-49BC-8BA0-E0CDACEF24C1}" dt="2022-11-15T19:45:51.617" v="25" actId="26606"/>
          <ac:spMkLst>
            <pc:docMk/>
            <pc:sldMk cId="572040797" sldId="271"/>
            <ac:spMk id="22" creationId="{1872D400-EA87-7DD4-8D23-28CE4DFEE25F}"/>
          </ac:spMkLst>
        </pc:spChg>
        <pc:picChg chg="add del mod ord">
          <ac:chgData name="Tuğçe Karataş" userId="d340d8129d3a4991" providerId="LiveId" clId="{35AED55B-BB8A-49BC-8BA0-E0CDACEF24C1}" dt="2022-11-15T19:45:56.311" v="27" actId="22"/>
          <ac:picMkLst>
            <pc:docMk/>
            <pc:sldMk cId="572040797" sldId="271"/>
            <ac:picMk id="13" creationId="{746ADAC3-44E8-46B9-B2F6-EBB09029F314}"/>
          </ac:picMkLst>
        </pc:picChg>
      </pc:sldChg>
      <pc:sldChg chg="modSp mod">
        <pc:chgData name="Tuğçe Karataş" userId="d340d8129d3a4991" providerId="LiveId" clId="{35AED55B-BB8A-49BC-8BA0-E0CDACEF24C1}" dt="2022-11-14T21:58:22.279" v="2" actId="20577"/>
        <pc:sldMkLst>
          <pc:docMk/>
          <pc:sldMk cId="1012752973" sldId="276"/>
        </pc:sldMkLst>
        <pc:spChg chg="mod">
          <ac:chgData name="Tuğçe Karataş" userId="d340d8129d3a4991" providerId="LiveId" clId="{35AED55B-BB8A-49BC-8BA0-E0CDACEF24C1}" dt="2022-11-14T21:58:22.279" v="2" actId="20577"/>
          <ac:spMkLst>
            <pc:docMk/>
            <pc:sldMk cId="1012752973" sldId="276"/>
            <ac:spMk id="6" creationId="{BCDB2AE4-0FB3-9044-AB6E-EEBD2EC3315D}"/>
          </ac:spMkLst>
        </pc:spChg>
      </pc:sldChg>
      <pc:sldChg chg="add del ord">
        <pc:chgData name="Tuğçe Karataş" userId="d340d8129d3a4991" providerId="LiveId" clId="{35AED55B-BB8A-49BC-8BA0-E0CDACEF24C1}" dt="2022-11-15T19:53:23.891" v="28" actId="47"/>
        <pc:sldMkLst>
          <pc:docMk/>
          <pc:sldMk cId="0" sldId="645"/>
        </pc:sldMkLst>
      </pc:sldChg>
      <pc:sldChg chg="addSp delSp modSp mod">
        <pc:chgData name="Tuğçe Karataş" userId="d340d8129d3a4991" providerId="LiveId" clId="{35AED55B-BB8A-49BC-8BA0-E0CDACEF24C1}" dt="2022-11-15T19:54:16.506" v="66" actId="1037"/>
        <pc:sldMkLst>
          <pc:docMk/>
          <pc:sldMk cId="191914844" sldId="1074"/>
        </pc:sldMkLst>
        <pc:picChg chg="add mod">
          <ac:chgData name="Tuğçe Karataş" userId="d340d8129d3a4991" providerId="LiveId" clId="{35AED55B-BB8A-49BC-8BA0-E0CDACEF24C1}" dt="2022-11-15T19:54:16.506" v="66" actId="1037"/>
          <ac:picMkLst>
            <pc:docMk/>
            <pc:sldMk cId="191914844" sldId="1074"/>
            <ac:picMk id="4" creationId="{9F28EECB-A954-482D-A0C5-FFA5D31A94C2}"/>
          </ac:picMkLst>
        </pc:picChg>
        <pc:picChg chg="add del">
          <ac:chgData name="Tuğçe Karataş" userId="d340d8129d3a4991" providerId="LiveId" clId="{35AED55B-BB8A-49BC-8BA0-E0CDACEF24C1}" dt="2022-11-15T19:54:00.129" v="39" actId="478"/>
          <ac:picMkLst>
            <pc:docMk/>
            <pc:sldMk cId="191914844" sldId="1074"/>
            <ac:picMk id="5" creationId="{92CFECB8-9DE5-4F4B-9F5E-C9F5DA25636A}"/>
          </ac:picMkLst>
        </pc:picChg>
      </pc:sldChg>
      <pc:sldChg chg="add">
        <pc:chgData name="Tuğçe Karataş" userId="d340d8129d3a4991" providerId="LiveId" clId="{35AED55B-BB8A-49BC-8BA0-E0CDACEF24C1}" dt="2022-11-14T21:56:08.829" v="0"/>
        <pc:sldMkLst>
          <pc:docMk/>
          <pc:sldMk cId="1346428055" sldId="1124"/>
        </pc:sldMkLst>
      </pc:sldChg>
      <pc:sldChg chg="add">
        <pc:chgData name="Tuğçe Karataş" userId="d340d8129d3a4991" providerId="LiveId" clId="{35AED55B-BB8A-49BC-8BA0-E0CDACEF24C1}" dt="2022-11-15T19:44:33.759" v="6" actId="2890"/>
        <pc:sldMkLst>
          <pc:docMk/>
          <pc:sldMk cId="719387128" sldId="1125"/>
        </pc:sldMkLst>
      </pc:sldChg>
      <pc:sldMasterChg chg="delSldLayout">
        <pc:chgData name="Tuğçe Karataş" userId="d340d8129d3a4991" providerId="LiveId" clId="{35AED55B-BB8A-49BC-8BA0-E0CDACEF24C1}" dt="2022-11-15T19:53:23.891" v="28" actId="47"/>
        <pc:sldMasterMkLst>
          <pc:docMk/>
          <pc:sldMasterMk cId="2542985785" sldId="2147483726"/>
        </pc:sldMasterMkLst>
        <pc:sldLayoutChg chg="del">
          <pc:chgData name="Tuğçe Karataş" userId="d340d8129d3a4991" providerId="LiveId" clId="{35AED55B-BB8A-49BC-8BA0-E0CDACEF24C1}" dt="2022-11-15T19:53:23.891" v="28" actId="47"/>
          <pc:sldLayoutMkLst>
            <pc:docMk/>
            <pc:sldMasterMk cId="2542985785" sldId="2147483726"/>
            <pc:sldLayoutMk cId="1992437253" sldId="214748374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C1EAF9-4718-034F-90B3-1E23D9FC38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E4E72-6179-DD41-84BE-14680CA07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F351A-5EA2-C146-A10F-CD8C6A7F8C0C}" type="datetime1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144C2-3F80-4342-9BD6-697909F44F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26BFA-00F6-034C-8865-C10242FD9A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FFB6-B16B-9547-A849-38D7470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12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10F0-6477-C64C-B9A1-FDB330E4BF64}" type="datetime1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96B-BF35-6342-BF49-13137844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4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32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58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71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811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</a:t>
            </a:r>
            <a:r>
              <a:rPr lang="en-US" dirty="0" err="1"/>
              <a:t>scratch.mit.edu</a:t>
            </a:r>
            <a:r>
              <a:rPr lang="en-US" dirty="0"/>
              <a:t>/statistics/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10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https://</a:t>
            </a:r>
            <a:r>
              <a:rPr lang="en-US" err="1"/>
              <a:t>scratch.mit.edu</a:t>
            </a:r>
            <a:r>
              <a:rPr lang="en-US"/>
              <a:t>/statistics/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611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3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795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69963" y="1143000"/>
            <a:ext cx="8797926" cy="5075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" b="1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71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69963" y="1143000"/>
            <a:ext cx="8797926" cy="5075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3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4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69963" y="1143000"/>
            <a:ext cx="8797926" cy="5075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8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69963" y="1143000"/>
            <a:ext cx="8797926" cy="5075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1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69963" y="1143000"/>
            <a:ext cx="8797926" cy="5075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24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512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813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596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81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338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73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9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8DB04D-9A13-4006-8F42-E8DB059B63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8" y="698500"/>
            <a:ext cx="6042025" cy="3486150"/>
          </a:xfrm>
          <a:solidFill>
            <a:srgbClr val="FFFFFF"/>
          </a:solidFill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4416425"/>
            <a:ext cx="5730875" cy="4573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893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951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86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534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554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688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45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FABC17-5F6E-4F33-88DC-F066290FAC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3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95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49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52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9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ABC17-5F6E-4F33-88DC-F066290FAC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32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ckground">
            <a:extLst>
              <a:ext uri="{FF2B5EF4-FFF2-40B4-BE49-F238E27FC236}">
                <a16:creationId xmlns:a16="http://schemas.microsoft.com/office/drawing/2014/main" id="{27A1B486-1221-4D42-83DD-69640A08A708}"/>
              </a:ext>
            </a:extLst>
          </p:cNvPr>
          <p:cNvSpPr/>
          <p:nvPr userDrawn="1"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2476500" y="1501742"/>
            <a:ext cx="6735763" cy="1685077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Slide </a:t>
            </a:r>
            <a:r>
              <a:rPr lang="en-US" err="1"/>
              <a:t>Acumin</a:t>
            </a:r>
            <a:r>
              <a:rPr lang="en-US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476500" y="3937834"/>
            <a:ext cx="6735763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6DEFB1-647B-6249-B54D-B83743EA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09391" y="6214841"/>
            <a:ext cx="892399" cy="32396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94D9443-6565-074A-9C8C-A5F34EF9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4606" y="6202930"/>
            <a:ext cx="35661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Line 2">
            <a:extLst>
              <a:ext uri="{FF2B5EF4-FFF2-40B4-BE49-F238E27FC236}">
                <a16:creationId xmlns:a16="http://schemas.microsoft.com/office/drawing/2014/main" id="{E2400833-EE68-204C-9A9D-8D88142603BD}"/>
              </a:ext>
            </a:extLst>
          </p:cNvPr>
          <p:cNvCxnSpPr>
            <a:cxnSpLocks/>
          </p:cNvCxnSpPr>
          <p:nvPr userDrawn="1"/>
        </p:nvCxnSpPr>
        <p:spPr>
          <a:xfrm>
            <a:off x="8618026" y="5735256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7EE20F-4841-0544-B2C5-F46881A3F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2737" y="6013050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803" userDrawn="1">
          <p15:clr>
            <a:srgbClr val="FBAE40"/>
          </p15:clr>
        </p15:guide>
        <p15:guide id="5" pos="6677" userDrawn="1">
          <p15:clr>
            <a:srgbClr val="FBAE40"/>
          </p15:clr>
        </p15:guide>
        <p15:guide id="6" orient="horz" pos="4080" userDrawn="1">
          <p15:clr>
            <a:srgbClr val="FBAE40"/>
          </p15:clr>
        </p15:guide>
        <p15:guide id="7" pos="1560" userDrawn="1">
          <p15:clr>
            <a:srgbClr val="FBAE40"/>
          </p15:clr>
        </p15:guide>
        <p15:guide id="8" pos="6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ex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ack Bar">
            <a:extLst>
              <a:ext uri="{FF2B5EF4-FFF2-40B4-BE49-F238E27FC236}">
                <a16:creationId xmlns:a16="http://schemas.microsoft.com/office/drawing/2014/main" id="{31B805C1-15FE-364E-90FE-4895CFD46541}"/>
              </a:ext>
            </a:extLst>
          </p:cNvPr>
          <p:cNvSpPr/>
          <p:nvPr userDrawn="1"/>
        </p:nvSpPr>
        <p:spPr>
          <a:xfrm>
            <a:off x="1558145" y="0"/>
            <a:ext cx="8766955" cy="90813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A0AB2B66-DEA7-024B-BC7E-59608D68B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879642" y="437030"/>
            <a:ext cx="81102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bg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9" name="Subhead">
            <a:extLst>
              <a:ext uri="{FF2B5EF4-FFF2-40B4-BE49-F238E27FC236}">
                <a16:creationId xmlns:a16="http://schemas.microsoft.com/office/drawing/2014/main" id="{4E5D257D-EE00-2E47-8281-7C9DA9FFCE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0497" y="1345166"/>
            <a:ext cx="8119375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tx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0953" y="1917389"/>
            <a:ext cx="6943413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>
          <a:xfrm>
            <a:off x="8909391" y="6214841"/>
            <a:ext cx="892399" cy="32396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F9FA93B4-22E4-284F-B8C1-78EE8E1C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4606" y="6195435"/>
            <a:ext cx="356616" cy="365760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Line 2">
            <a:extLst>
              <a:ext uri="{FF2B5EF4-FFF2-40B4-BE49-F238E27FC236}">
                <a16:creationId xmlns:a16="http://schemas.microsoft.com/office/drawing/2014/main" id="{28D7FFFF-8236-024F-9988-3350427826A4}"/>
              </a:ext>
            </a:extLst>
          </p:cNvPr>
          <p:cNvCxnSpPr>
            <a:cxnSpLocks/>
          </p:cNvCxnSpPr>
          <p:nvPr userDrawn="1"/>
        </p:nvCxnSpPr>
        <p:spPr>
          <a:xfrm>
            <a:off x="8618026" y="6195435"/>
            <a:ext cx="0" cy="66256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0AA6A8-BBA8-FE4D-9E33-90764CACE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2737" y="6214841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84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44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808" userDrawn="1">
          <p15:clr>
            <a:srgbClr val="FBAE40"/>
          </p15:clr>
        </p15:guide>
        <p15:guide id="5" pos="6792" userDrawn="1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560" userDrawn="1">
          <p15:clr>
            <a:srgbClr val="FBAE40"/>
          </p15:clr>
        </p15:guide>
        <p15:guide id="8" pos="840" userDrawn="1">
          <p15:clr>
            <a:srgbClr val="FBAE40"/>
          </p15:clr>
        </p15:guide>
        <p15:guide id="9" pos="6360" userDrawn="1">
          <p15:clr>
            <a:srgbClr val="FBAE40"/>
          </p15:clr>
        </p15:guide>
        <p15:guide id="10" pos="6504" userDrawn="1">
          <p15:clr>
            <a:srgbClr val="FBAE40"/>
          </p15:clr>
        </p15:guide>
        <p15:guide id="11" pos="696" userDrawn="1">
          <p15:clr>
            <a:srgbClr val="FBAE40"/>
          </p15:clr>
        </p15:guide>
        <p15:guide id="1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8872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Line 2">
            <a:extLst>
              <a:ext uri="{FF2B5EF4-FFF2-40B4-BE49-F238E27FC236}">
                <a16:creationId xmlns:a16="http://schemas.microsoft.com/office/drawing/2014/main" id="{0E262C3E-59BC-034C-9EC9-39DE13978651}"/>
              </a:ext>
            </a:extLst>
          </p:cNvPr>
          <p:cNvCxnSpPr>
            <a:cxnSpLocks/>
          </p:cNvCxnSpPr>
          <p:nvPr userDrawn="1"/>
        </p:nvCxnSpPr>
        <p:spPr>
          <a:xfrm>
            <a:off x="8618026" y="6137453"/>
            <a:ext cx="0" cy="72054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FD683A-25D2-7F41-9904-D37F39404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978" y="6148225"/>
            <a:ext cx="4318000" cy="457200"/>
          </a:xfrm>
          <a:prstGeom prst="rect">
            <a:avLst/>
          </a:prstGeom>
        </p:spPr>
      </p:pic>
      <p:sp>
        <p:nvSpPr>
          <p:cNvPr id="8" name="Body Text">
            <a:extLst>
              <a:ext uri="{FF2B5EF4-FFF2-40B4-BE49-F238E27FC236}">
                <a16:creationId xmlns:a16="http://schemas.microsoft.com/office/drawing/2014/main" id="{0B699AF7-CC35-F24E-BA22-B971C3D7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5978" y="1368344"/>
            <a:ext cx="9058211" cy="4472304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3CFD3545-BA7B-E54B-8D84-C78C6B3DE2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555977" y="437030"/>
            <a:ext cx="9058211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bg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44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803">
          <p15:clr>
            <a:srgbClr val="FBAE40"/>
          </p15:clr>
        </p15:guide>
        <p15:guide id="5" pos="6677">
          <p15:clr>
            <a:srgbClr val="FBAE40"/>
          </p15:clr>
        </p15:guide>
        <p15:guide id="6" orient="horz" pos="40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ack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 userDrawn="1"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" name="Heading"/>
          <p:cNvSpPr>
            <a:spLocks noGrp="1"/>
          </p:cNvSpPr>
          <p:nvPr>
            <p:ph type="ctrTitle" hasCustomPrompt="1"/>
          </p:nvPr>
        </p:nvSpPr>
        <p:spPr bwMode="blackWhite">
          <a:xfrm>
            <a:off x="2485646" y="1521334"/>
            <a:ext cx="6423744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644" y="2548210"/>
            <a:ext cx="6415839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Conclusion, call to action or contact information.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CFCF1C5-CE8C-204E-A898-F0555217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09391" y="6214841"/>
            <a:ext cx="892399" cy="32396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77EA5C6-6BEF-C545-BECB-DB306A99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4606" y="6195435"/>
            <a:ext cx="356616" cy="365760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Line 1">
            <a:extLst>
              <a:ext uri="{FF2B5EF4-FFF2-40B4-BE49-F238E27FC236}">
                <a16:creationId xmlns:a16="http://schemas.microsoft.com/office/drawing/2014/main" id="{BA662F12-9BDC-AF4E-95E5-EFB3DFA4D58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4901" y="0"/>
            <a:ext cx="3954" cy="647025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ne 2">
            <a:extLst>
              <a:ext uri="{FF2B5EF4-FFF2-40B4-BE49-F238E27FC236}">
                <a16:creationId xmlns:a16="http://schemas.microsoft.com/office/drawing/2014/main" id="{E4145E17-DD82-754A-9F25-B1AD8643A6DF}"/>
              </a:ext>
            </a:extLst>
          </p:cNvPr>
          <p:cNvCxnSpPr>
            <a:cxnSpLocks/>
          </p:cNvCxnSpPr>
          <p:nvPr userDrawn="1"/>
        </p:nvCxnSpPr>
        <p:spPr>
          <a:xfrm>
            <a:off x="8618026" y="5735256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ne 3">
            <a:extLst>
              <a:ext uri="{FF2B5EF4-FFF2-40B4-BE49-F238E27FC236}">
                <a16:creationId xmlns:a16="http://schemas.microsoft.com/office/drawing/2014/main" id="{8266420C-C99F-7847-81E8-D40AFE5C43CD}"/>
              </a:ext>
            </a:extLst>
          </p:cNvPr>
          <p:cNvCxnSpPr>
            <a:cxnSpLocks/>
          </p:cNvCxnSpPr>
          <p:nvPr userDrawn="1"/>
        </p:nvCxnSpPr>
        <p:spPr>
          <a:xfrm>
            <a:off x="10782300" y="1597306"/>
            <a:ext cx="0" cy="52606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C20E2CA-8A0B-1C4B-889F-BFB66C1D4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2737" y="6013050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4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44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803">
          <p15:clr>
            <a:srgbClr val="FBAE40"/>
          </p15:clr>
        </p15:guide>
        <p15:guide id="5" pos="6677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5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Tex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ack Bar">
            <a:extLst>
              <a:ext uri="{FF2B5EF4-FFF2-40B4-BE49-F238E27FC236}">
                <a16:creationId xmlns:a16="http://schemas.microsoft.com/office/drawing/2014/main" id="{31B805C1-15FE-364E-90FE-4895CFD46541}"/>
              </a:ext>
            </a:extLst>
          </p:cNvPr>
          <p:cNvSpPr/>
          <p:nvPr userDrawn="1"/>
        </p:nvSpPr>
        <p:spPr>
          <a:xfrm>
            <a:off x="1558147" y="0"/>
            <a:ext cx="8766955" cy="90813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A0AB2B66-DEA7-024B-BC7E-59608D68B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886509" y="200588"/>
            <a:ext cx="8110232" cy="3877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2730" b="1" i="0" cap="none" spc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8147" y="1337915"/>
            <a:ext cx="8766955" cy="4350369"/>
          </a:xfrm>
        </p:spPr>
        <p:txBody>
          <a:bodyPr lIns="0" tIns="0" rIns="0" bIns="0">
            <a:normAutofit/>
          </a:bodyPr>
          <a:lstStyle>
            <a:lvl1pPr marL="205726" marR="0" indent="-205726" algn="l" defTabSz="342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730" b="0" i="0" normalizeH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535" baseline="0"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1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05726" marR="0" lvl="0" indent="-205726" algn="l" defTabSz="342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0AA6A8-BBA8-FE4D-9E33-90764CACE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8147" y="6200213"/>
            <a:ext cx="431799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6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957">
          <p15:clr>
            <a:srgbClr val="FBAE40"/>
          </p15:clr>
        </p15:guide>
        <p15:guide id="5" pos="6967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600">
          <p15:clr>
            <a:srgbClr val="FBAE40"/>
          </p15:clr>
        </p15:guide>
        <p15:guide id="8" pos="861">
          <p15:clr>
            <a:srgbClr val="FBAE40"/>
          </p15:clr>
        </p15:guide>
        <p15:guide id="9" pos="6523">
          <p15:clr>
            <a:srgbClr val="FBAE40"/>
          </p15:clr>
        </p15:guide>
        <p15:guide id="10" pos="6671">
          <p15:clr>
            <a:srgbClr val="FBAE40"/>
          </p15:clr>
        </p15:guide>
        <p15:guide id="11" pos="713">
          <p15:clr>
            <a:srgbClr val="FBAE40"/>
          </p15:clr>
        </p15:guide>
        <p15:guide id="12" pos="10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75358" y="964692"/>
            <a:ext cx="753648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5358" y="2638045"/>
            <a:ext cx="753648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7625893" y="6238816"/>
            <a:ext cx="268490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489949" y="6217920"/>
            <a:ext cx="356616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200" spc="0" baseline="0">
                <a:solidFill>
                  <a:schemeClr val="accent2"/>
                </a:solidFill>
                <a:latin typeface="Acumin Pro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39" r:id="rId2"/>
    <p:sldLayoutId id="2147483744" r:id="rId3"/>
    <p:sldLayoutId id="2147483743" r:id="rId4"/>
    <p:sldLayoutId id="2147483745" r:id="rId5"/>
  </p:sldLayoutIdLst>
  <p:hf hdr="0" ftr="0"/>
  <p:txStyles>
    <p:titleStyle>
      <a:lvl1pPr algn="ctr" defTabSz="891540" rtl="0" eaLnBrk="1" latinLnBrk="0" hangingPunct="1">
        <a:lnSpc>
          <a:spcPct val="90000"/>
        </a:lnSpc>
        <a:spcBef>
          <a:spcPct val="0"/>
        </a:spcBef>
        <a:buNone/>
        <a:defRPr sz="2730" kern="1200" cap="all" spc="195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75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45770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68655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91540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14425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80041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1447205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1615916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35706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44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rscratch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ingscience.org/Publications/352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pereira@purdue.ed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>
            <a:extLst>
              <a:ext uri="{FF2B5EF4-FFF2-40B4-BE49-F238E27FC236}">
                <a16:creationId xmlns:a16="http://schemas.microsoft.com/office/drawing/2014/main" id="{7EA6B7A1-35ED-9A45-8187-30335876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A1A6343-CE50-2044-B1BF-34939113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4606" y="6195435"/>
            <a:ext cx="356616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6ADAC3-44E8-46B9-B2F6-EBB09029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442" y="0"/>
            <a:ext cx="9202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4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start with coding?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3789426"/>
          </a:xfrm>
        </p:spPr>
        <p:txBody>
          <a:bodyPr>
            <a:noAutofit/>
          </a:bodyPr>
          <a:lstStyle/>
          <a:p>
            <a:r>
              <a:rPr lang="en-US" sz="2200"/>
              <a:t>Computer programing is rapidly becoming an essential skill in the present </a:t>
            </a:r>
            <a:r>
              <a:rPr lang="en-US" sz="2200" b="1"/>
              <a:t>tech-oriented world</a:t>
            </a:r>
            <a:r>
              <a:rPr lang="en-US" sz="2200"/>
              <a:t>. </a:t>
            </a:r>
          </a:p>
          <a:p>
            <a:endParaRPr lang="en-US" sz="2200"/>
          </a:p>
          <a:p>
            <a:r>
              <a:rPr lang="en-US" sz="2200" b="0" i="0">
                <a:effectLst/>
              </a:rPr>
              <a:t>“A career in coding is not for everyone. However, the skills students develop while learning the coding process certainly are” (</a:t>
            </a:r>
            <a:r>
              <a:rPr lang="en-US" sz="2200" b="0" i="0" err="1">
                <a:effectLst/>
              </a:rPr>
              <a:t>Siegle</a:t>
            </a:r>
            <a:r>
              <a:rPr lang="en-US" sz="2200" b="0" i="0">
                <a:effectLst/>
              </a:rPr>
              <a:t>, 2017, p.117)</a:t>
            </a:r>
          </a:p>
          <a:p>
            <a:endParaRPr lang="en-US" sz="2200" b="0" i="0">
              <a:solidFill>
                <a:srgbClr val="333333"/>
              </a:solidFill>
              <a:effectLst/>
            </a:endParaRPr>
          </a:p>
          <a:p>
            <a:r>
              <a:rPr lang="en-US" sz="2200">
                <a:solidFill>
                  <a:srgbClr val="000000"/>
                </a:solidFill>
              </a:rPr>
              <a:t>G</a:t>
            </a:r>
            <a:r>
              <a:rPr lang="en-US" sz="2200"/>
              <a:t>ifted and talented students excel at and are drawn to the </a:t>
            </a:r>
            <a:r>
              <a:rPr lang="en-US" sz="2200" b="1"/>
              <a:t>thinking strategies used in the coding process </a:t>
            </a:r>
            <a:r>
              <a:rPr lang="en-US" sz="2200"/>
              <a:t>(e.g., problem-solve, sequence tasks, express ideas in creative ways), which makes coding a viable option for gifted and talented students </a:t>
            </a:r>
            <a:r>
              <a:rPr lang="en-US" sz="2200">
                <a:solidFill>
                  <a:srgbClr val="000000"/>
                </a:solidFill>
              </a:rPr>
              <a:t>(Resnick &amp; Rusk, 2020; </a:t>
            </a:r>
            <a:r>
              <a:rPr lang="en-US" sz="2200" err="1">
                <a:solidFill>
                  <a:srgbClr val="000000"/>
                </a:solidFill>
              </a:rPr>
              <a:t>Siegle</a:t>
            </a:r>
            <a:r>
              <a:rPr lang="en-US" sz="2200">
                <a:solidFill>
                  <a:srgbClr val="000000"/>
                </a:solidFill>
              </a:rPr>
              <a:t>, 2017). </a:t>
            </a:r>
          </a:p>
          <a:p>
            <a:endParaRPr lang="en-US" sz="2200">
              <a:solidFill>
                <a:srgbClr val="000000"/>
              </a:solidFill>
            </a:endParaRPr>
          </a:p>
          <a:p>
            <a:r>
              <a:rPr lang="en-US" sz="2200">
                <a:solidFill>
                  <a:srgbClr val="000000"/>
                </a:solidFill>
              </a:rPr>
              <a:t>Coding may be seen as a type of giftedness (O’Brien et al., 2005). 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4476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Scratch?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37894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effectLst/>
                <a:ea typeface="Calibri" panose="020F0502020204030204" pitchFamily="34" charset="0"/>
              </a:rPr>
              <a:t>Scratch is an </a:t>
            </a:r>
            <a:r>
              <a:rPr lang="en-US" sz="2200" b="1">
                <a:effectLst/>
                <a:ea typeface="Calibri" panose="020F0502020204030204" pitchFamily="34" charset="0"/>
              </a:rPr>
              <a:t>easy-to-use visual </a:t>
            </a:r>
            <a:r>
              <a:rPr lang="en-US" sz="2200">
                <a:effectLst/>
                <a:ea typeface="Calibri" panose="020F0502020204030204" pitchFamily="34" charset="0"/>
              </a:rPr>
              <a:t>block-based programming language. </a:t>
            </a:r>
          </a:p>
          <a:p>
            <a:pPr>
              <a:lnSpc>
                <a:spcPct val="150000"/>
              </a:lnSpc>
            </a:pPr>
            <a:r>
              <a:rPr lang="en-US" sz="2200">
                <a:ea typeface="Calibri" panose="020F0502020204030204" pitchFamily="34" charset="0"/>
              </a:rPr>
              <a:t>It is used in </a:t>
            </a:r>
            <a:r>
              <a:rPr lang="en-US" sz="2200" b="1">
                <a:ea typeface="Calibri" panose="020F0502020204030204" pitchFamily="34" charset="0"/>
              </a:rPr>
              <a:t>more than 200 countries </a:t>
            </a:r>
            <a:r>
              <a:rPr lang="en-US" sz="2200">
                <a:ea typeface="Calibri" panose="020F0502020204030204" pitchFamily="34" charset="0"/>
              </a:rPr>
              <a:t>and </a:t>
            </a:r>
            <a:r>
              <a:rPr lang="en-US" sz="2200" b="1">
                <a:ea typeface="Calibri" panose="020F0502020204030204" pitchFamily="34" charset="0"/>
              </a:rPr>
              <a:t>70 languages</a:t>
            </a:r>
            <a:r>
              <a:rPr lang="en-US" sz="2200">
                <a:ea typeface="Calibri" panose="020F0502020204030204" pitchFamily="34" charset="0"/>
              </a:rPr>
              <a:t>. </a:t>
            </a:r>
            <a:endParaRPr lang="en-US" sz="2200">
              <a:effectLst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>
                <a:ea typeface="Calibri" panose="020F0502020204030204" pitchFamily="34" charset="0"/>
              </a:rPr>
              <a:t>Scratch </a:t>
            </a:r>
            <a:r>
              <a:rPr lang="en-US" sz="2200">
                <a:effectLst/>
                <a:ea typeface="Calibri" panose="020F0502020204030204" pitchFamily="34" charset="0"/>
              </a:rPr>
              <a:t>can be used either to interest students with </a:t>
            </a:r>
            <a:r>
              <a:rPr lang="en-US" sz="2200" b="1">
                <a:effectLst/>
                <a:ea typeface="Calibri" panose="020F0502020204030204" pitchFamily="34" charset="0"/>
              </a:rPr>
              <a:t>little to no coding experience</a:t>
            </a:r>
            <a:r>
              <a:rPr lang="en-US" sz="2200">
                <a:effectLst/>
                <a:ea typeface="Calibri" panose="020F0502020204030204" pitchFamily="34" charset="0"/>
              </a:rPr>
              <a:t> or to engage them in more </a:t>
            </a:r>
            <a:r>
              <a:rPr lang="en-US" sz="2200" b="1">
                <a:effectLst/>
                <a:ea typeface="Calibri" panose="020F0502020204030204" pitchFamily="34" charset="0"/>
              </a:rPr>
              <a:t>creative and sophisticated project</a:t>
            </a:r>
            <a:r>
              <a:rPr lang="en-US" sz="2200">
                <a:effectLst/>
                <a:ea typeface="Calibri" panose="020F0502020204030204" pitchFamily="34" charset="0"/>
              </a:rPr>
              <a:t> </a:t>
            </a:r>
            <a:r>
              <a:rPr lang="en-US" sz="2200" b="1">
                <a:effectLst/>
                <a:ea typeface="Calibri" panose="020F0502020204030204" pitchFamily="34" charset="0"/>
              </a:rPr>
              <a:t>designs</a:t>
            </a:r>
            <a:r>
              <a:rPr lang="en-US" sz="2200">
                <a:effectLst/>
                <a:ea typeface="Calibri" panose="020F0502020204030204" pitchFamily="34" charset="0"/>
              </a:rPr>
              <a:t> based on their diverse interests and talents (</a:t>
            </a:r>
            <a:r>
              <a:rPr lang="en-US" sz="2200" err="1">
                <a:effectLst/>
                <a:ea typeface="Calibri" panose="020F0502020204030204" pitchFamily="34" charset="0"/>
              </a:rPr>
              <a:t>Hagge</a:t>
            </a:r>
            <a:r>
              <a:rPr lang="en-US" sz="2200">
                <a:effectLst/>
                <a:ea typeface="Calibri" panose="020F0502020204030204" pitchFamily="34" charset="0"/>
              </a:rPr>
              <a:t>, 2017; </a:t>
            </a:r>
            <a:r>
              <a:rPr lang="en-US" sz="2200" err="1">
                <a:effectLst/>
                <a:ea typeface="Calibri" panose="020F0502020204030204" pitchFamily="34" charset="0"/>
              </a:rPr>
              <a:t>Siegle</a:t>
            </a:r>
            <a:r>
              <a:rPr lang="en-US" sz="2200">
                <a:effectLst/>
                <a:ea typeface="Calibri" panose="020F0502020204030204" pitchFamily="34" charset="0"/>
              </a:rPr>
              <a:t>, 2017).</a:t>
            </a:r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9256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Scratch?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9107664" cy="378942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>
                <a:effectLst/>
                <a:ea typeface="Calibri" panose="020F0502020204030204" pitchFamily="34" charset="0"/>
              </a:rPr>
              <a:t>Four Guiding Principles (</a:t>
            </a:r>
            <a:r>
              <a:rPr lang="en-US" sz="2200"/>
              <a:t>Resnick &amp; Rusk, 2020)</a:t>
            </a:r>
            <a:r>
              <a:rPr lang="en-US" sz="2200">
                <a:effectLst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/>
              <a:t>P</a:t>
            </a:r>
            <a:r>
              <a:rPr lang="en-US" sz="2200" b="1"/>
              <a:t>rojects:</a:t>
            </a:r>
            <a:r>
              <a:rPr lang="en-US" sz="2200"/>
              <a:t> students experience the process of turning an initial idea into a creation. </a:t>
            </a:r>
          </a:p>
          <a:p>
            <a:pPr>
              <a:lnSpc>
                <a:spcPct val="150000"/>
              </a:lnSpc>
            </a:pPr>
            <a:r>
              <a:rPr lang="en-US" sz="2800" b="1"/>
              <a:t>P</a:t>
            </a:r>
            <a:r>
              <a:rPr lang="en-US" sz="2200" b="1"/>
              <a:t>assion: </a:t>
            </a:r>
            <a:r>
              <a:rPr lang="en-US" sz="2200"/>
              <a:t>students work on projects based on their interests.</a:t>
            </a:r>
          </a:p>
          <a:p>
            <a:pPr>
              <a:lnSpc>
                <a:spcPct val="150000"/>
              </a:lnSpc>
            </a:pPr>
            <a:r>
              <a:rPr lang="en-US" sz="2800" b="1"/>
              <a:t>P</a:t>
            </a:r>
            <a:r>
              <a:rPr lang="en-US" sz="2200" b="1"/>
              <a:t>eers: </a:t>
            </a:r>
            <a:r>
              <a:rPr lang="en-US" sz="2200"/>
              <a:t>students collaborate, share and learn by remixing the work of others. </a:t>
            </a:r>
          </a:p>
          <a:p>
            <a:pPr>
              <a:lnSpc>
                <a:spcPct val="150000"/>
              </a:lnSpc>
            </a:pPr>
            <a:r>
              <a:rPr lang="en-US" sz="2800" b="1"/>
              <a:t>P</a:t>
            </a:r>
            <a:r>
              <a:rPr lang="en-US" sz="2200" b="1"/>
              <a:t>lay: </a:t>
            </a:r>
            <a:r>
              <a:rPr lang="en-US" sz="2200"/>
              <a:t>students try new things and experience playful experimentation and tinkering.  </a:t>
            </a:r>
          </a:p>
        </p:txBody>
      </p:sp>
    </p:spTree>
    <p:extLst>
      <p:ext uri="{BB962C8B-B14F-4D97-AF65-F5344CB8AC3E}">
        <p14:creationId xmlns:p14="http://schemas.microsoft.com/office/powerpoint/2010/main" val="2343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Scratch? Some statistics…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02AD4-ECC9-EA10-449A-997F84F6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" y="971852"/>
            <a:ext cx="11422625" cy="5886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584B94-A01F-D7EC-2BAD-F183D0AE767D}"/>
              </a:ext>
            </a:extLst>
          </p:cNvPr>
          <p:cNvSpPr txBox="1"/>
          <p:nvPr/>
        </p:nvSpPr>
        <p:spPr>
          <a:xfrm>
            <a:off x="6459793" y="6518912"/>
            <a:ext cx="2694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Source: https://</a:t>
            </a:r>
            <a:r>
              <a:rPr lang="en-US" sz="1200" err="1"/>
              <a:t>scratch.mit.edu</a:t>
            </a:r>
            <a:r>
              <a:rPr lang="en-US" sz="1200"/>
              <a:t>/statistics/ </a:t>
            </a:r>
          </a:p>
        </p:txBody>
      </p:sp>
    </p:spTree>
    <p:extLst>
      <p:ext uri="{BB962C8B-B14F-4D97-AF65-F5344CB8AC3E}">
        <p14:creationId xmlns:p14="http://schemas.microsoft.com/office/powerpoint/2010/main" val="1595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Scratch? Some statistics…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02AD4-ECC9-EA10-449A-997F84F6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1801" y="942356"/>
            <a:ext cx="9258014" cy="5886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901FA8-0D9E-1891-BF95-E6314260232A}"/>
              </a:ext>
            </a:extLst>
          </p:cNvPr>
          <p:cNvSpPr txBox="1"/>
          <p:nvPr/>
        </p:nvSpPr>
        <p:spPr>
          <a:xfrm>
            <a:off x="7590502" y="6518912"/>
            <a:ext cx="2694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Source: https://</a:t>
            </a:r>
            <a:r>
              <a:rPr lang="en-US" sz="1200" err="1"/>
              <a:t>scratch.mit.edu</a:t>
            </a:r>
            <a:r>
              <a:rPr lang="en-US" sz="1200"/>
              <a:t>/statistics/ </a:t>
            </a:r>
          </a:p>
        </p:txBody>
      </p:sp>
    </p:spTree>
    <p:extLst>
      <p:ext uri="{BB962C8B-B14F-4D97-AF65-F5344CB8AC3E}">
        <p14:creationId xmlns:p14="http://schemas.microsoft.com/office/powerpoint/2010/main" val="28677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Scratch? Some statistics…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02AD4-ECC9-EA10-449A-997F84F6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474" y="942356"/>
            <a:ext cx="11376669" cy="5886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3A457-FEC1-1276-537B-A4673186B4E4}"/>
              </a:ext>
            </a:extLst>
          </p:cNvPr>
          <p:cNvSpPr txBox="1"/>
          <p:nvPr/>
        </p:nvSpPr>
        <p:spPr>
          <a:xfrm>
            <a:off x="6469625" y="6518912"/>
            <a:ext cx="2694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Source: https://</a:t>
            </a:r>
            <a:r>
              <a:rPr lang="en-US" sz="1200" err="1"/>
              <a:t>scratch.mit.edu</a:t>
            </a:r>
            <a:r>
              <a:rPr lang="en-US" sz="1200"/>
              <a:t>/statistics/ </a:t>
            </a:r>
          </a:p>
        </p:txBody>
      </p:sp>
    </p:spTree>
    <p:extLst>
      <p:ext uri="{BB962C8B-B14F-4D97-AF65-F5344CB8AC3E}">
        <p14:creationId xmlns:p14="http://schemas.microsoft.com/office/powerpoint/2010/main" val="30719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Scratch? Some research…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3789426"/>
          </a:xfrm>
        </p:spPr>
        <p:txBody>
          <a:bodyPr>
            <a:noAutofit/>
          </a:bodyPr>
          <a:lstStyle/>
          <a:p>
            <a:r>
              <a:rPr lang="en-US" sz="2200">
                <a:effectLst/>
                <a:ea typeface="Calibri" panose="020F0502020204030204" pitchFamily="34" charset="0"/>
              </a:rPr>
              <a:t>The Scratch learning environment provides opportunities to nurture students' </a:t>
            </a:r>
            <a:r>
              <a:rPr lang="en-US" sz="2200" b="1">
                <a:effectLst/>
                <a:ea typeface="Calibri" panose="020F0502020204030204" pitchFamily="34" charset="0"/>
              </a:rPr>
              <a:t>potential talents </a:t>
            </a:r>
            <a:r>
              <a:rPr lang="en-US" sz="2200">
                <a:effectLst/>
                <a:ea typeface="Calibri" panose="020F0502020204030204" pitchFamily="34" charset="0"/>
              </a:rPr>
              <a:t>(</a:t>
            </a:r>
            <a:r>
              <a:rPr lang="en-US" sz="2200" strike="noStrike">
                <a:effectLst/>
                <a:ea typeface="Calibri" panose="020F0502020204030204" pitchFamily="34" charset="0"/>
              </a:rPr>
              <a:t>Kafai &amp; Burke, 2014</a:t>
            </a:r>
            <a:r>
              <a:rPr lang="en-US" sz="2200">
                <a:effectLst/>
                <a:ea typeface="Calibri" panose="020F0502020204030204" pitchFamily="34" charset="0"/>
              </a:rPr>
              <a:t>). </a:t>
            </a:r>
          </a:p>
          <a:p>
            <a:endParaRPr lang="en-US" sz="2200">
              <a:effectLst/>
              <a:ea typeface="Calibri" panose="020F0502020204030204" pitchFamily="34" charset="0"/>
            </a:endParaRPr>
          </a:p>
          <a:p>
            <a:r>
              <a:rPr lang="en-US" sz="2200">
                <a:effectLst/>
                <a:ea typeface="Calibri" panose="020F0502020204030204" pitchFamily="34" charset="0"/>
              </a:rPr>
              <a:t>The integration of Scratch programming language into the curriculum enhances students’ 			</a:t>
            </a:r>
          </a:p>
          <a:p>
            <a:pPr marL="668655" lvl="3" indent="0">
              <a:buNone/>
            </a:pP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academic performance (Moreno-León et al., 2016):</a:t>
            </a:r>
          </a:p>
          <a:p>
            <a:pPr marL="668655" lvl="3" indent="0">
              <a:buNone/>
            </a:pP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creativity (e.g., </a:t>
            </a:r>
            <a:r>
              <a:rPr lang="en-US" sz="22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Hagge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2017), </a:t>
            </a:r>
          </a:p>
          <a:p>
            <a:pPr marL="668655" lvl="3" indent="0">
              <a:buNone/>
            </a:pP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social skills, critical thinking, mathematical problem-solving, and self-management (</a:t>
            </a:r>
            <a:r>
              <a:rPr lang="en-US" sz="22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Popat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Starkey, 2019). </a:t>
            </a:r>
          </a:p>
          <a:p>
            <a:endParaRPr lang="en-US" sz="2200">
              <a:effectLst/>
              <a:ea typeface="Calibri" panose="020F0502020204030204" pitchFamily="34" charset="0"/>
            </a:endParaRPr>
          </a:p>
          <a:p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482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Challenges to coding (in general)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1"/>
            <a:ext cx="8679401" cy="4620755"/>
          </a:xfrm>
        </p:spPr>
        <p:txBody>
          <a:bodyPr>
            <a:normAutofit/>
          </a:bodyPr>
          <a:lstStyle/>
          <a:p>
            <a:r>
              <a:rPr lang="en-US" sz="2400"/>
              <a:t>Students are introduced to computer science with the terminology </a:t>
            </a:r>
            <a:r>
              <a:rPr lang="en-US" sz="2400" b="1"/>
              <a:t>without enough practice</a:t>
            </a:r>
            <a:r>
              <a:rPr lang="en-US" sz="2400"/>
              <a:t>. </a:t>
            </a:r>
          </a:p>
          <a:p>
            <a:endParaRPr lang="en-US" sz="2400"/>
          </a:p>
          <a:p>
            <a:r>
              <a:rPr lang="en-US" sz="2400"/>
              <a:t>Students are introduced to coding by copying the exact same - code </a:t>
            </a:r>
            <a:r>
              <a:rPr lang="en-US" sz="2400" b="1"/>
              <a:t>without experimenting</a:t>
            </a:r>
            <a:r>
              <a:rPr lang="en-US" sz="2400"/>
              <a:t>.</a:t>
            </a:r>
          </a:p>
          <a:p>
            <a:endParaRPr lang="en-US" sz="2400"/>
          </a:p>
          <a:p>
            <a:r>
              <a:rPr lang="en-US" sz="2400"/>
              <a:t>There is often </a:t>
            </a:r>
            <a:r>
              <a:rPr lang="en-US" sz="2400" b="1"/>
              <a:t>limited time </a:t>
            </a:r>
            <a:r>
              <a:rPr lang="en-US" sz="2400"/>
              <a:t>for learning to code in schools.</a:t>
            </a:r>
          </a:p>
          <a:p>
            <a:endParaRPr lang="en-US" sz="2400"/>
          </a:p>
          <a:p>
            <a:r>
              <a:rPr lang="en-US" sz="2400"/>
              <a:t>Researchers and educators are adopting </a:t>
            </a:r>
            <a:r>
              <a:rPr lang="en-US" sz="2400" b="1"/>
              <a:t>automated assessment tools</a:t>
            </a:r>
            <a:r>
              <a:rPr lang="en-US" sz="2400"/>
              <a:t> that analyze the codes in students’ projects </a:t>
            </a:r>
            <a:r>
              <a:rPr lang="en-US" sz="2400" b="1"/>
              <a:t>without considering the project details</a:t>
            </a:r>
            <a:r>
              <a:rPr lang="en-US" sz="2400"/>
              <a:t>. </a:t>
            </a:r>
          </a:p>
          <a:p>
            <a:pPr lvl="8" algn="r"/>
            <a:r>
              <a:rPr lang="en-US" sz="1630"/>
              <a:t>(Resnick &amp; Rusk, 2020)</a:t>
            </a:r>
            <a:endParaRPr lang="en-US" sz="163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pPr marL="737235" lvl="1" indent="-514350">
              <a:buFont typeface="+mj-lt"/>
              <a:buAutoNum type="arabicPeriod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BE48C81-D845-E749-8524-5C9CA52ED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484" y="265509"/>
            <a:ext cx="8110232" cy="498598"/>
          </a:xfrm>
        </p:spPr>
        <p:txBody>
          <a:bodyPr/>
          <a:lstStyle/>
          <a:p>
            <a:r>
              <a:rPr lang="en-US" i="0"/>
              <a:t>INSTEM Tier I Modules </a:t>
            </a:r>
          </a:p>
        </p:txBody>
      </p:sp>
      <p:sp>
        <p:nvSpPr>
          <p:cNvPr id="5" name="Date ">
            <a:extLst>
              <a:ext uri="{FF2B5EF4-FFF2-40B4-BE49-F238E27FC236}">
                <a16:creationId xmlns:a16="http://schemas.microsoft.com/office/drawing/2014/main" id="{F44D0708-DCB8-404E-9ACE-06202AE2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6D125BA-484F-0E40-8B18-B35A9EFA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ubhead">
            <a:extLst>
              <a:ext uri="{FF2B5EF4-FFF2-40B4-BE49-F238E27FC236}">
                <a16:creationId xmlns:a16="http://schemas.microsoft.com/office/drawing/2014/main" id="{0B4CFA4C-158D-9523-DBC0-8BCB83596A8B}"/>
              </a:ext>
            </a:extLst>
          </p:cNvPr>
          <p:cNvSpPr txBox="1">
            <a:spLocks/>
          </p:cNvSpPr>
          <p:nvPr/>
        </p:nvSpPr>
        <p:spPr>
          <a:xfrm>
            <a:off x="4947782" y="2697389"/>
            <a:ext cx="3566826" cy="42011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tx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30"/>
              <a:t>Introduction to Scratch 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4CD13028-2341-AFB8-CBAB-78C37AF89E30}"/>
              </a:ext>
            </a:extLst>
          </p:cNvPr>
          <p:cNvSpPr txBox="1">
            <a:spLocks/>
          </p:cNvSpPr>
          <p:nvPr/>
        </p:nvSpPr>
        <p:spPr>
          <a:xfrm>
            <a:off x="2065419" y="2061787"/>
            <a:ext cx="8156113" cy="3056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4577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6865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154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1442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0041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720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591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70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4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56D68-22E0-AA96-D701-7EBB7F949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7" t="4515" r="40239" b="57755"/>
          <a:stretch/>
        </p:blipFill>
        <p:spPr>
          <a:xfrm>
            <a:off x="5689103" y="1028913"/>
            <a:ext cx="1591294" cy="1603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175C3A-5183-CEA0-8580-443B2559B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77" t="60970" r="54965" b="3537"/>
          <a:stretch/>
        </p:blipFill>
        <p:spPr>
          <a:xfrm>
            <a:off x="1033152" y="3429000"/>
            <a:ext cx="1520042" cy="1508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240295-D6FF-834A-A6AA-7EA277967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25" t="65161" r="2254" b="6612"/>
          <a:stretch/>
        </p:blipFill>
        <p:spPr>
          <a:xfrm>
            <a:off x="3460706" y="3510395"/>
            <a:ext cx="2006930" cy="1199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466C7F-8CEC-EEF8-F4C2-314C6E16E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40" t="62088" r="28075" b="5493"/>
          <a:stretch/>
        </p:blipFill>
        <p:spPr>
          <a:xfrm>
            <a:off x="6247244" y="3332266"/>
            <a:ext cx="2066306" cy="1377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576F48-E027-1113-9213-F61064633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" t="65720" r="74064" b="5287"/>
          <a:stretch/>
        </p:blipFill>
        <p:spPr>
          <a:xfrm>
            <a:off x="9093158" y="3445647"/>
            <a:ext cx="1888176" cy="1231939"/>
          </a:xfrm>
          <a:prstGeom prst="rect">
            <a:avLst/>
          </a:prstGeom>
        </p:spPr>
      </p:pic>
      <p:sp>
        <p:nvSpPr>
          <p:cNvPr id="13" name="Subhead">
            <a:extLst>
              <a:ext uri="{FF2B5EF4-FFF2-40B4-BE49-F238E27FC236}">
                <a16:creationId xmlns:a16="http://schemas.microsoft.com/office/drawing/2014/main" id="{4CA6E968-40AD-3A4A-8F33-D361A30C8B7F}"/>
              </a:ext>
            </a:extLst>
          </p:cNvPr>
          <p:cNvSpPr txBox="1">
            <a:spLocks/>
          </p:cNvSpPr>
          <p:nvPr/>
        </p:nvSpPr>
        <p:spPr>
          <a:xfrm>
            <a:off x="894306" y="4999173"/>
            <a:ext cx="10909767" cy="42011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tx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30"/>
              <a:t>Game Design     Internet of Things        STEAM Labs          Autonomous Cars  </a:t>
            </a:r>
          </a:p>
        </p:txBody>
      </p:sp>
    </p:spTree>
    <p:extLst>
      <p:ext uri="{BB962C8B-B14F-4D97-AF65-F5344CB8AC3E}">
        <p14:creationId xmlns:p14="http://schemas.microsoft.com/office/powerpoint/2010/main" val="112463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BE48C81-D845-E749-8524-5C9CA52ED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484" y="265509"/>
            <a:ext cx="8110232" cy="498598"/>
          </a:xfrm>
        </p:spPr>
        <p:txBody>
          <a:bodyPr/>
          <a:lstStyle/>
          <a:p>
            <a:r>
              <a:rPr lang="en-US" i="0"/>
              <a:t>Tier I Modules: Game Design </a:t>
            </a:r>
          </a:p>
        </p:txBody>
      </p:sp>
      <p:sp>
        <p:nvSpPr>
          <p:cNvPr id="5" name="Date ">
            <a:extLst>
              <a:ext uri="{FF2B5EF4-FFF2-40B4-BE49-F238E27FC236}">
                <a16:creationId xmlns:a16="http://schemas.microsoft.com/office/drawing/2014/main" id="{F44D0708-DCB8-404E-9ACE-06202AE2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6D125BA-484F-0E40-8B18-B35A9EFA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4CD13028-2341-AFB8-CBAB-78C37AF89E30}"/>
              </a:ext>
            </a:extLst>
          </p:cNvPr>
          <p:cNvSpPr txBox="1">
            <a:spLocks/>
          </p:cNvSpPr>
          <p:nvPr/>
        </p:nvSpPr>
        <p:spPr>
          <a:xfrm>
            <a:off x="2065419" y="2061787"/>
            <a:ext cx="8156113" cy="3056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4577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6865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154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1442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0041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720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591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70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3A31A1-59E5-8F57-6B14-0743E2BB0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013" r="292"/>
          <a:stretch/>
        </p:blipFill>
        <p:spPr>
          <a:xfrm>
            <a:off x="3092319" y="3670908"/>
            <a:ext cx="5688738" cy="2378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AE2C8-1FB8-5193-6A7E-B02BCD1F4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02" r="292" b="32987"/>
          <a:stretch/>
        </p:blipFill>
        <p:spPr>
          <a:xfrm>
            <a:off x="6080167" y="1305271"/>
            <a:ext cx="5688738" cy="231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664EE-5343-80F7-DAA8-69577EC32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89"/>
          <a:stretch/>
        </p:blipFill>
        <p:spPr>
          <a:xfrm>
            <a:off x="238210" y="1305271"/>
            <a:ext cx="5705390" cy="23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ABB9AFB-7C74-EB43-A7A6-5B6BCE5B4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697" y="462775"/>
            <a:ext cx="9729199" cy="2659190"/>
          </a:xfrm>
        </p:spPr>
        <p:txBody>
          <a:bodyPr/>
          <a:lstStyle/>
          <a:p>
            <a:r>
              <a:rPr lang="en-US" sz="4800">
                <a:latin typeface="Acumin Pro ExtraCondensed"/>
              </a:rPr>
              <a:t>Using Scratch assessment tools to identify students who are gifted in computer programming</a:t>
            </a:r>
            <a:endParaRPr lang="en-US" sz="440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4436561-073D-2E40-8C47-127B7B946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697" y="3673089"/>
            <a:ext cx="6735763" cy="3385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Tugce Karatas, Purdue University 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EA6B7A1-35ED-9A45-8187-30335876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A1A6343-CE50-2044-B1BF-34939113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4606" y="6195435"/>
            <a:ext cx="356616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F69D6A2-0251-A147-9812-C26A55425FC9}"/>
              </a:ext>
            </a:extLst>
          </p:cNvPr>
          <p:cNvSpPr txBox="1">
            <a:spLocks/>
          </p:cNvSpPr>
          <p:nvPr/>
        </p:nvSpPr>
        <p:spPr>
          <a:xfrm>
            <a:off x="1284697" y="4731298"/>
            <a:ext cx="9440719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756" rtl="0" eaLnBrk="1" latinLnBrk="0" hangingPunct="1">
              <a:lnSpc>
                <a:spcPct val="100000"/>
              </a:lnSpc>
              <a:spcBef>
                <a:spcPts val="75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92" b="1" i="0" kern="1200">
                <a:solidFill>
                  <a:schemeClr val="tx1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351670" indent="0" algn="ctr" defTabSz="685756" rtl="0" eaLnBrk="1" latinLnBrk="0" hangingPunct="1">
              <a:lnSpc>
                <a:spcPct val="100000"/>
              </a:lnSpc>
              <a:spcBef>
                <a:spcPts val="75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6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03338" indent="0" algn="ctr" defTabSz="685756" rtl="0" eaLnBrk="1" latinLnBrk="0" hangingPunct="1">
              <a:lnSpc>
                <a:spcPct val="100000"/>
              </a:lnSpc>
              <a:spcBef>
                <a:spcPts val="75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38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55008" indent="0" algn="ctr" defTabSz="685756" rtl="0" eaLnBrk="1" latinLnBrk="0" hangingPunct="1">
              <a:lnSpc>
                <a:spcPct val="100000"/>
              </a:lnSpc>
              <a:spcBef>
                <a:spcPts val="75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3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06678" indent="0" algn="ctr" defTabSz="685756" rtl="0" eaLnBrk="1" latinLnBrk="0" hangingPunct="1">
              <a:lnSpc>
                <a:spcPct val="100000"/>
              </a:lnSpc>
              <a:spcBef>
                <a:spcPts val="75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3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58347" indent="0" algn="ctr" defTabSz="685756" rtl="0" eaLnBrk="1" latinLnBrk="0" hangingPunct="1">
              <a:lnSpc>
                <a:spcPct val="100000"/>
              </a:lnSpc>
              <a:spcBef>
                <a:spcPts val="75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0017" indent="0" algn="ctr" defTabSz="685756" rtl="0" eaLnBrk="1" latinLnBrk="0" hangingPunct="1">
              <a:lnSpc>
                <a:spcPct val="100000"/>
              </a:lnSpc>
              <a:spcBef>
                <a:spcPts val="75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61686" indent="0" algn="ctr" defTabSz="685756" rtl="0" eaLnBrk="1" latinLnBrk="0" hangingPunct="1">
              <a:lnSpc>
                <a:spcPct val="100000"/>
              </a:lnSpc>
              <a:spcBef>
                <a:spcPts val="75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3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3356" indent="0" algn="ctr" defTabSz="685756" rtl="0" eaLnBrk="1" latinLnBrk="0" hangingPunct="1">
              <a:lnSpc>
                <a:spcPct val="100000"/>
              </a:lnSpc>
              <a:spcBef>
                <a:spcPts val="75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3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/>
              <a:t>National Association for Gifted Children 69</a:t>
            </a:r>
            <a:r>
              <a:rPr lang="en-US" sz="2200" baseline="30000"/>
              <a:t>th</a:t>
            </a:r>
            <a:r>
              <a:rPr lang="en-US" sz="2200"/>
              <a:t> Annual Convention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545787-EC1E-5263-9F8B-E2E4488F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462" y="2545617"/>
            <a:ext cx="2568816" cy="31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BE48C81-D845-E749-8524-5C9CA52ED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484" y="265509"/>
            <a:ext cx="8110232" cy="498598"/>
          </a:xfrm>
        </p:spPr>
        <p:txBody>
          <a:bodyPr/>
          <a:lstStyle/>
          <a:p>
            <a:r>
              <a:rPr lang="en-US" i="0"/>
              <a:t>Tier I Modules: Internet of Things </a:t>
            </a:r>
          </a:p>
        </p:txBody>
      </p:sp>
      <p:sp>
        <p:nvSpPr>
          <p:cNvPr id="5" name="Date ">
            <a:extLst>
              <a:ext uri="{FF2B5EF4-FFF2-40B4-BE49-F238E27FC236}">
                <a16:creationId xmlns:a16="http://schemas.microsoft.com/office/drawing/2014/main" id="{F44D0708-DCB8-404E-9ACE-06202AE2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6D125BA-484F-0E40-8B18-B35A9EFA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4CD13028-2341-AFB8-CBAB-78C37AF89E30}"/>
              </a:ext>
            </a:extLst>
          </p:cNvPr>
          <p:cNvSpPr txBox="1">
            <a:spLocks/>
          </p:cNvSpPr>
          <p:nvPr/>
        </p:nvSpPr>
        <p:spPr>
          <a:xfrm>
            <a:off x="2065419" y="2061787"/>
            <a:ext cx="8156113" cy="3056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4577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6865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154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1442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0041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720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591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70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4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97E53-0B31-BC82-73B7-30120077E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8" b="76105"/>
          <a:stretch/>
        </p:blipFill>
        <p:spPr>
          <a:xfrm>
            <a:off x="174005" y="1161524"/>
            <a:ext cx="5699458" cy="2113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5D0A47-FD67-951C-C50C-28B1522C4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42" b="50356"/>
          <a:stretch/>
        </p:blipFill>
        <p:spPr>
          <a:xfrm>
            <a:off x="183416" y="3535548"/>
            <a:ext cx="5699458" cy="2215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AE9E8-CB71-8259-6C21-D338C0BAE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519" b="26416"/>
          <a:stretch/>
        </p:blipFill>
        <p:spPr>
          <a:xfrm>
            <a:off x="5882874" y="1161523"/>
            <a:ext cx="5873462" cy="2125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BE6EC-6AED-14B6-B9CB-AC15C71E1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425"/>
          <a:stretch/>
        </p:blipFill>
        <p:spPr>
          <a:xfrm>
            <a:off x="5830322" y="3535548"/>
            <a:ext cx="5873462" cy="22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BE48C81-D845-E749-8524-5C9CA52ED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484" y="265509"/>
            <a:ext cx="8110232" cy="498598"/>
          </a:xfrm>
        </p:spPr>
        <p:txBody>
          <a:bodyPr/>
          <a:lstStyle/>
          <a:p>
            <a:r>
              <a:rPr lang="en-US" i="0"/>
              <a:t>Tier I Modules: STEAM Labs </a:t>
            </a:r>
          </a:p>
        </p:txBody>
      </p:sp>
      <p:sp>
        <p:nvSpPr>
          <p:cNvPr id="5" name="Date ">
            <a:extLst>
              <a:ext uri="{FF2B5EF4-FFF2-40B4-BE49-F238E27FC236}">
                <a16:creationId xmlns:a16="http://schemas.microsoft.com/office/drawing/2014/main" id="{F44D0708-DCB8-404E-9ACE-06202AE2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6D125BA-484F-0E40-8B18-B35A9EFA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4CD13028-2341-AFB8-CBAB-78C37AF89E30}"/>
              </a:ext>
            </a:extLst>
          </p:cNvPr>
          <p:cNvSpPr txBox="1">
            <a:spLocks/>
          </p:cNvSpPr>
          <p:nvPr/>
        </p:nvSpPr>
        <p:spPr>
          <a:xfrm>
            <a:off x="2065419" y="2061787"/>
            <a:ext cx="8156113" cy="3056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4577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6865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154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1442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0041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720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591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70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CB8F5-1364-D0DB-143F-8C208F7E8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758"/>
          <a:stretch/>
        </p:blipFill>
        <p:spPr>
          <a:xfrm>
            <a:off x="389709" y="1154467"/>
            <a:ext cx="5793027" cy="2384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897C0-5B66-474E-7B69-0DDCDC47D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19" b="49014"/>
          <a:stretch/>
        </p:blipFill>
        <p:spPr>
          <a:xfrm>
            <a:off x="6236542" y="1136510"/>
            <a:ext cx="5345697" cy="2420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A54E0D-ADD1-FFB7-F79F-747B2AE03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74" r="4182" b="24445"/>
          <a:stretch/>
        </p:blipFill>
        <p:spPr>
          <a:xfrm>
            <a:off x="389709" y="3502832"/>
            <a:ext cx="5702333" cy="2514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67FCFA-739A-7DCF-BE73-FBE8388DE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436" r="9121"/>
          <a:stretch/>
        </p:blipFill>
        <p:spPr>
          <a:xfrm>
            <a:off x="6236542" y="3590009"/>
            <a:ext cx="5345697" cy="24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7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BE48C81-D845-E749-8524-5C9CA52ED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484" y="265509"/>
            <a:ext cx="8110232" cy="498598"/>
          </a:xfrm>
        </p:spPr>
        <p:txBody>
          <a:bodyPr/>
          <a:lstStyle/>
          <a:p>
            <a:r>
              <a:rPr lang="en-US" i="0"/>
              <a:t>Tier I Modules: Autonomous Cars </a:t>
            </a:r>
          </a:p>
        </p:txBody>
      </p:sp>
      <p:sp>
        <p:nvSpPr>
          <p:cNvPr id="5" name="Date ">
            <a:extLst>
              <a:ext uri="{FF2B5EF4-FFF2-40B4-BE49-F238E27FC236}">
                <a16:creationId xmlns:a16="http://schemas.microsoft.com/office/drawing/2014/main" id="{F44D0708-DCB8-404E-9ACE-06202AE2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6D125BA-484F-0E40-8B18-B35A9EFA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4CD13028-2341-AFB8-CBAB-78C37AF89E30}"/>
              </a:ext>
            </a:extLst>
          </p:cNvPr>
          <p:cNvSpPr txBox="1">
            <a:spLocks/>
          </p:cNvSpPr>
          <p:nvPr/>
        </p:nvSpPr>
        <p:spPr>
          <a:xfrm>
            <a:off x="2065419" y="2061787"/>
            <a:ext cx="8156113" cy="3056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4577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6865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154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1442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0041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720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591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70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4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523FF-4000-E802-ED62-CD963CE6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4" t="371" r="48549" b="50388"/>
          <a:stretch/>
        </p:blipFill>
        <p:spPr>
          <a:xfrm>
            <a:off x="266385" y="1124580"/>
            <a:ext cx="5503070" cy="2410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5EA73B-946B-74DA-1A48-EB25CAC39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99" r="435" b="52901"/>
          <a:stretch/>
        </p:blipFill>
        <p:spPr>
          <a:xfrm>
            <a:off x="6143475" y="1117676"/>
            <a:ext cx="5477340" cy="2410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B6938-7F73-C065-2269-8250BB3870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" t="50760" r="50968" b="1"/>
          <a:stretch/>
        </p:blipFill>
        <p:spPr>
          <a:xfrm>
            <a:off x="169376" y="3627414"/>
            <a:ext cx="5600079" cy="2485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178D3B-77DA-2546-9771-C8A421E4A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18" t="50760"/>
          <a:stretch/>
        </p:blipFill>
        <p:spPr>
          <a:xfrm>
            <a:off x="6093295" y="3664818"/>
            <a:ext cx="5632192" cy="24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1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Computational thinking assessment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4680282"/>
          </a:xfrm>
        </p:spPr>
        <p:txBody>
          <a:bodyPr>
            <a:normAutofit/>
          </a:bodyPr>
          <a:lstStyle/>
          <a:p>
            <a:r>
              <a:rPr lang="en-US" sz="2200"/>
              <a:t>CT assessment research is still limited, and none of the existing assessment covers all age groups and all CT concepts (Bocconi et al., 2016; </a:t>
            </a:r>
            <a:r>
              <a:rPr lang="en-US" sz="2200" err="1"/>
              <a:t>Cutumisu</a:t>
            </a:r>
            <a:r>
              <a:rPr lang="en-US" sz="2200"/>
              <a:t> et al., 2019). </a:t>
            </a:r>
          </a:p>
          <a:p>
            <a:endParaRPr lang="en-US" sz="2200"/>
          </a:p>
          <a:p>
            <a:r>
              <a:rPr lang="en-US" sz="2200"/>
              <a:t> Three categories of CT assessment (Poulakis &amp; </a:t>
            </a:r>
            <a:r>
              <a:rPr lang="en-US" sz="2200" err="1"/>
              <a:t>Politis</a:t>
            </a:r>
            <a:r>
              <a:rPr lang="en-US" sz="2200"/>
              <a:t>, 2021):</a:t>
            </a:r>
          </a:p>
          <a:p>
            <a:pPr lvl="1"/>
            <a:r>
              <a:rPr lang="en-US" sz="2200" b="1">
                <a:cs typeface="Arial" panose="020B0604020202020204" pitchFamily="34" charset="0"/>
              </a:rPr>
              <a:t>1. Using specific programming environments </a:t>
            </a:r>
          </a:p>
          <a:p>
            <a:pPr lvl="1"/>
            <a:r>
              <a:rPr lang="en-US" sz="2200" b="1">
                <a:cs typeface="Arial" panose="020B0604020202020204" pitchFamily="34" charset="0"/>
              </a:rPr>
              <a:t>2. Using CT assessment criteria and/or psychometric tools</a:t>
            </a:r>
          </a:p>
          <a:p>
            <a:pPr lvl="1"/>
            <a:r>
              <a:rPr lang="en-US" sz="2200" b="1">
                <a:cs typeface="Arial" panose="020B0604020202020204" pitchFamily="34" charset="0"/>
              </a:rPr>
              <a:t>3. Using multiple forms of assessment </a:t>
            </a:r>
          </a:p>
          <a:p>
            <a:pPr lvl="1"/>
            <a:endParaRPr lang="en-US"/>
          </a:p>
          <a:p>
            <a:pPr marL="222885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Computational thinking assessment (cont’d)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4680282"/>
          </a:xfrm>
        </p:spPr>
        <p:txBody>
          <a:bodyPr>
            <a:normAutofit/>
          </a:bodyPr>
          <a:lstStyle/>
          <a:p>
            <a:pPr marL="222885" lvl="1" indent="0">
              <a:buNone/>
            </a:pPr>
            <a:r>
              <a:rPr lang="en-US" sz="2200" b="1">
                <a:cs typeface="Arial" panose="020B0604020202020204" pitchFamily="34" charset="0"/>
              </a:rPr>
              <a:t>1. Using specific programming environments </a:t>
            </a:r>
          </a:p>
          <a:p>
            <a:pPr lvl="2">
              <a:lnSpc>
                <a:spcPct val="150000"/>
              </a:lnSpc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-Several programming environments are used, but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Scratch is dominant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(Poulakis &amp; 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Politis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, 2021).</a:t>
            </a:r>
          </a:p>
          <a:p>
            <a:pPr lvl="2">
              <a:lnSpc>
                <a:spcPct val="150000"/>
              </a:lnSpc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-CT concepts are assessed through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automated assessment tools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>
              <a:lnSpc>
                <a:spcPct val="150000"/>
              </a:lnSpc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-In this session, we will focus on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Dr. Scratch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30"/>
              <a:t> </a:t>
            </a:r>
          </a:p>
          <a:p>
            <a:pPr lvl="1"/>
            <a:endParaRPr lang="en-US"/>
          </a:p>
          <a:p>
            <a:pPr marL="222885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Computational thinking assessment (cont’d)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4680282"/>
          </a:xfrm>
        </p:spPr>
        <p:txBody>
          <a:bodyPr>
            <a:normAutofit/>
          </a:bodyPr>
          <a:lstStyle/>
          <a:p>
            <a:pPr lvl="1"/>
            <a:r>
              <a:rPr lang="en-US" sz="2200" b="1">
                <a:cs typeface="Arial" panose="020B0604020202020204" pitchFamily="34" charset="0"/>
              </a:rPr>
              <a:t>2. Using CT assessment criteria and/or psychometric tools </a:t>
            </a:r>
            <a:r>
              <a:rPr lang="en-US" sz="2200">
                <a:cs typeface="Arial" panose="020B0604020202020204" pitchFamily="34" charset="0"/>
              </a:rPr>
              <a:t>(e.g., perceptions-attitudes scales)</a:t>
            </a:r>
          </a:p>
          <a:p>
            <a:pPr lvl="1"/>
            <a:endParaRPr lang="en-US" sz="2200" b="1">
              <a:cs typeface="Arial" panose="020B0604020202020204" pitchFamily="34" charset="0"/>
            </a:endParaRPr>
          </a:p>
          <a:p>
            <a:pPr lvl="1"/>
            <a:r>
              <a:rPr lang="en-US" sz="2200" b="1">
                <a:cs typeface="Arial" panose="020B0604020202020204" pitchFamily="34" charset="0"/>
              </a:rPr>
              <a:t>3. Using multiple forms of assessment </a:t>
            </a:r>
          </a:p>
          <a:p>
            <a:pPr lvl="2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-Project portfolios </a:t>
            </a:r>
          </a:p>
          <a:p>
            <a:pPr lvl="2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-Participant observation </a:t>
            </a:r>
          </a:p>
          <a:p>
            <a:pPr lvl="2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-Artifact-based student interviews </a:t>
            </a:r>
          </a:p>
          <a:p>
            <a:pPr lvl="1"/>
            <a:endParaRPr lang="en-US" sz="2200" b="1">
              <a:cs typeface="Arial" panose="020B0604020202020204" pitchFamily="34" charset="0"/>
            </a:endParaRP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599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Dr. Scratch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70" y="1328632"/>
            <a:ext cx="6155068" cy="46802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/>
              <a:t>Free and open-source automated assessment tool that analyzes Scratch projects (Moreno-Leon et al., 2015; Moreno-León et al. 2016; Moreno-León et al. 2017a, b). </a:t>
            </a:r>
          </a:p>
          <a:p>
            <a:pPr>
              <a:lnSpc>
                <a:spcPct val="150000"/>
              </a:lnSpc>
            </a:pPr>
            <a:endParaRPr lang="en-US" sz="2200"/>
          </a:p>
          <a:p>
            <a:pPr>
              <a:lnSpc>
                <a:spcPct val="150000"/>
              </a:lnSpc>
            </a:pPr>
            <a:r>
              <a:rPr lang="en-US" sz="2200"/>
              <a:t>Go to: </a:t>
            </a:r>
            <a:r>
              <a:rPr lang="en-US" sz="22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http://drscratch.org  </a:t>
            </a:r>
            <a:endParaRPr lang="en-US" sz="2200"/>
          </a:p>
          <a:p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8E19F-4131-4D1C-D5EE-2A674DDAB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38" y="925352"/>
            <a:ext cx="3593780" cy="54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Dr. Scratch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46802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900" b="1"/>
              <a:t>Convergent validity </a:t>
            </a:r>
            <a:r>
              <a:rPr lang="en-US" sz="2900"/>
              <a:t>has been reported, meaning a strong correlation between the assessment by Dr. Scratch vs. the assessment by human experts (</a:t>
            </a:r>
            <a:r>
              <a:rPr lang="en-US" sz="2900" i="1"/>
              <a:t>r </a:t>
            </a:r>
            <a:r>
              <a:rPr lang="en-US" sz="2900"/>
              <a:t>&gt;.70; Moreno-Leon et al. 2017).</a:t>
            </a:r>
          </a:p>
          <a:p>
            <a:pPr>
              <a:lnSpc>
                <a:spcPct val="150000"/>
              </a:lnSpc>
            </a:pPr>
            <a:r>
              <a:rPr lang="en-US" sz="2900"/>
              <a:t>Debugging, design, originality, and creativity are </a:t>
            </a:r>
            <a:r>
              <a:rPr lang="en-US" sz="2900" b="1"/>
              <a:t>not</a:t>
            </a:r>
            <a:r>
              <a:rPr lang="en-US" sz="2900"/>
              <a:t> taken into consideration in Dr. Scratch. </a:t>
            </a:r>
          </a:p>
          <a:p>
            <a:pPr>
              <a:lnSpc>
                <a:spcPct val="150000"/>
              </a:lnSpc>
            </a:pPr>
            <a:r>
              <a:rPr lang="en-US" sz="2900"/>
              <a:t>Dr. Scratch should be used as a </a:t>
            </a:r>
            <a:r>
              <a:rPr lang="en-US" sz="2900" b="1"/>
              <a:t>supporting tool, </a:t>
            </a:r>
            <a:r>
              <a:rPr lang="en-US" sz="2900"/>
              <a:t>not as a replacement (Moreno-Leon et al. 2017).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Dr. Scratch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245507"/>
            <a:ext cx="9330529" cy="5072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/>
              <a:t>Scratch projects are analyzed in seven dimensions of CT competence in grades 5-10 (Moreno-Leon et al., 2015):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1.</a:t>
            </a:r>
            <a:r>
              <a:rPr lang="en-US" sz="2200"/>
              <a:t> </a:t>
            </a:r>
            <a:r>
              <a:rPr lang="en-US" sz="1800"/>
              <a:t>Abstraction and problem decomposition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2. Logical thinking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3. Synchronization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4. Parallelism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5. Algorithmic notions of flow control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6. User interactivity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7. Data representation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683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Dr. Scratch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753D9A-D742-82E4-E0BA-594E51A66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78379"/>
              </p:ext>
            </p:extLst>
          </p:nvPr>
        </p:nvGraphicFramePr>
        <p:xfrm>
          <a:off x="0" y="0"/>
          <a:ext cx="11887199" cy="7004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475">
                  <a:extLst>
                    <a:ext uri="{9D8B030D-6E8A-4147-A177-3AD203B41FA5}">
                      <a16:colId xmlns:a16="http://schemas.microsoft.com/office/drawing/2014/main" val="1974639972"/>
                    </a:ext>
                  </a:extLst>
                </a:gridCol>
                <a:gridCol w="994523">
                  <a:extLst>
                    <a:ext uri="{9D8B030D-6E8A-4147-A177-3AD203B41FA5}">
                      <a16:colId xmlns:a16="http://schemas.microsoft.com/office/drawing/2014/main" val="3918974370"/>
                    </a:ext>
                  </a:extLst>
                </a:gridCol>
                <a:gridCol w="2455610">
                  <a:extLst>
                    <a:ext uri="{9D8B030D-6E8A-4147-A177-3AD203B41FA5}">
                      <a16:colId xmlns:a16="http://schemas.microsoft.com/office/drawing/2014/main" val="2197012964"/>
                    </a:ext>
                  </a:extLst>
                </a:gridCol>
                <a:gridCol w="3143181">
                  <a:extLst>
                    <a:ext uri="{9D8B030D-6E8A-4147-A177-3AD203B41FA5}">
                      <a16:colId xmlns:a16="http://schemas.microsoft.com/office/drawing/2014/main" val="4039347770"/>
                    </a:ext>
                  </a:extLst>
                </a:gridCol>
                <a:gridCol w="3462410">
                  <a:extLst>
                    <a:ext uri="{9D8B030D-6E8A-4147-A177-3AD203B41FA5}">
                      <a16:colId xmlns:a16="http://schemas.microsoft.com/office/drawing/2014/main" val="1901198556"/>
                    </a:ext>
                  </a:extLst>
                </a:gridCol>
              </a:tblGrid>
              <a:tr h="534390">
                <a:tc gridSpan="5">
                  <a:txBody>
                    <a:bodyPr/>
                    <a:lstStyle/>
                    <a:p>
                      <a:r>
                        <a:rPr lang="en-US"/>
                        <a:t>Competence level for each CT concept (Moreno-Leon, et al., 2015)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53032"/>
                  </a:ext>
                </a:extLst>
              </a:tr>
              <a:tr h="387514">
                <a:tc rowSpan="2">
                  <a:txBody>
                    <a:bodyPr/>
                    <a:lstStyle/>
                    <a:p>
                      <a:r>
                        <a:rPr lang="en-US" b="1"/>
                        <a:t>CT Concept 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/>
                        <a:t>Competence level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69937"/>
                  </a:ext>
                </a:extLst>
              </a:tr>
              <a:tr h="392925">
                <a:tc vMerge="1">
                  <a:txBody>
                    <a:bodyPr/>
                    <a:lstStyle/>
                    <a:p>
                      <a:r>
                        <a:rPr lang="en-US"/>
                        <a:t>CT Concept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Null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Basic (1 point)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Developing (2 points)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Proficiency (3 points)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687978"/>
                  </a:ext>
                </a:extLst>
              </a:tr>
              <a:tr h="965083">
                <a:tc>
                  <a:txBody>
                    <a:bodyPr/>
                    <a:lstStyle/>
                    <a:p>
                      <a:r>
                        <a:rPr lang="en-US"/>
                        <a:t>Abstraction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More than one script and more than one sprite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Definition of blocks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Use of clones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728836"/>
                  </a:ext>
                </a:extLst>
              </a:tr>
              <a:tr h="1253867">
                <a:tc>
                  <a:txBody>
                    <a:bodyPr/>
                    <a:lstStyle/>
                    <a:p>
                      <a:r>
                        <a:rPr lang="en-US"/>
                        <a:t>Parallelism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Two scripts on green flag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Two scripts on key pressed, two scripts on sprite clicked on the same sprite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Two scripts on when I receive message, create clone, two scripts when %s is &gt; %s, two scripts on when backdrop change to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25142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r>
                        <a:rPr lang="en-US"/>
                        <a:t>Logic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If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If else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Logic operations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76003"/>
                  </a:ext>
                </a:extLst>
              </a:tr>
              <a:tr h="965083">
                <a:tc>
                  <a:txBody>
                    <a:bodyPr/>
                    <a:lstStyle/>
                    <a:p>
                      <a:r>
                        <a:rPr lang="en-US"/>
                        <a:t>Synchronization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Wait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Broadcast, when I receive message, stop all, stop program, stop programs sprite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Wait until when backdrop change to, broadcast and wait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82460"/>
                  </a:ext>
                </a:extLst>
              </a:tr>
              <a:tr h="489734">
                <a:tc>
                  <a:txBody>
                    <a:bodyPr/>
                    <a:lstStyle/>
                    <a:p>
                      <a:r>
                        <a:rPr lang="en-US"/>
                        <a:t>Flow control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Sequence of blocks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Repeat, forever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Repeat until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68141"/>
                  </a:ext>
                </a:extLst>
              </a:tr>
              <a:tr h="676299">
                <a:tc>
                  <a:txBody>
                    <a:bodyPr/>
                    <a:lstStyle/>
                    <a:p>
                      <a:r>
                        <a:rPr lang="en-US"/>
                        <a:t>User interactivity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Green flag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Key pressed, sprite clicked, ask and wait, mouse blocks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When %s is &gt;%s, video, audio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9891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r>
                        <a:rPr lang="en-US"/>
                        <a:t>Data representation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Modifiers of sprites properties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Operations on variables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Operations on lists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5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0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90F7-3829-7B4F-A90F-CDCF30148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323" y="664050"/>
            <a:ext cx="8018554" cy="2970813"/>
          </a:xfrm>
        </p:spPr>
        <p:txBody>
          <a:bodyPr/>
          <a:lstStyle/>
          <a:p>
            <a:pPr algn="ctr" defTabSz="668655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17" i="0" cap="none">
                <a:solidFill>
                  <a:srgbClr val="D9B1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Excellence and Opportunity Gaps for Students from </a:t>
            </a:r>
            <a:br>
              <a:rPr lang="en-US" sz="3217" i="0" cap="none">
                <a:solidFill>
                  <a:srgbClr val="D9B1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17" i="0" cap="none">
                <a:solidFill>
                  <a:srgbClr val="D9B1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Traditionally Underserved</a:t>
            </a:r>
            <a:br>
              <a:rPr lang="en-US" sz="3217" i="0" cap="none">
                <a:solidFill>
                  <a:srgbClr val="D9B1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17" i="0" cap="none">
                <a:solidFill>
                  <a:srgbClr val="D9B1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Populations in Gifted Education: </a:t>
            </a:r>
            <a:br>
              <a:rPr lang="en-US" sz="3217" i="0" cap="none">
                <a:solidFill>
                  <a:srgbClr val="D9B1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17" i="0" cap="none">
                <a:solidFill>
                  <a:srgbClr val="D9B1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Multi-Tier Systems of Support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8F846-AB97-6B45-8F58-5C428C8A3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616" y="3812801"/>
            <a:ext cx="7497040" cy="2147254"/>
          </a:xfrm>
        </p:spPr>
        <p:txBody>
          <a:bodyPr/>
          <a:lstStyle/>
          <a:p>
            <a:pPr algn="ctr"/>
            <a:r>
              <a:rPr lang="en-US" sz="2730">
                <a:solidFill>
                  <a:srgbClr val="D9B2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is funded by the Jacob K. Javits Gifted and Talented Students Education Program from the U.S. Department of Education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40"/>
    </mc:Choice>
    <mc:Fallback xmlns="">
      <p:transition spd="slow" advTm="2764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Dr. Scratch (Cont’d)</a:t>
            </a:r>
          </a:p>
        </p:txBody>
      </p:sp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497B6A7D-5478-C606-78EA-63DF246C7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717E2-BBBA-FDA1-9122-4EA24D03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84" y="981919"/>
            <a:ext cx="9141031" cy="51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Rubric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46802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/>
              <a:t>“Artifact analysis shows that a student built something—not that they understood something” (</a:t>
            </a:r>
            <a:r>
              <a:rPr lang="en-US" sz="2200" err="1"/>
              <a:t>Salac</a:t>
            </a:r>
            <a:r>
              <a:rPr lang="en-US" sz="2200"/>
              <a:t> &amp; Franklin, 2020, p. 478). </a:t>
            </a:r>
          </a:p>
          <a:p>
            <a:pPr>
              <a:lnSpc>
                <a:spcPct val="150000"/>
              </a:lnSpc>
            </a:pPr>
            <a:r>
              <a:rPr lang="en-US" sz="2200"/>
              <a:t>It is important to </a:t>
            </a:r>
            <a:r>
              <a:rPr lang="en-US" sz="2200" b="1"/>
              <a:t>assess a collection of projects </a:t>
            </a:r>
            <a:r>
              <a:rPr lang="en-US" sz="2200"/>
              <a:t>over time rather than one project. </a:t>
            </a:r>
          </a:p>
          <a:p>
            <a:pPr>
              <a:lnSpc>
                <a:spcPct val="150000"/>
              </a:lnSpc>
            </a:pPr>
            <a:r>
              <a:rPr lang="en-US" sz="2200"/>
              <a:t>Rubrics should focus on the </a:t>
            </a:r>
            <a:r>
              <a:rPr lang="en-US" sz="2200" b="1"/>
              <a:t>complexity of coding concepts </a:t>
            </a:r>
            <a:r>
              <a:rPr lang="en-US" sz="2200"/>
              <a:t>rather than the number of blocks used (</a:t>
            </a:r>
            <a:r>
              <a:rPr lang="en-US" sz="2200" err="1"/>
              <a:t>Basu</a:t>
            </a:r>
            <a:r>
              <a:rPr lang="en-US" sz="2200"/>
              <a:t>, 2019).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Rubric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46802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488BBA-E9CF-B4D3-D29D-5C57C8597F6E}"/>
              </a:ext>
            </a:extLst>
          </p:cNvPr>
          <p:cNvSpPr txBox="1">
            <a:spLocks/>
          </p:cNvSpPr>
          <p:nvPr/>
        </p:nvSpPr>
        <p:spPr>
          <a:xfrm>
            <a:off x="1728169" y="1481032"/>
            <a:ext cx="8731711" cy="4680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5726" marR="0" indent="-205726" algn="l" defTabSz="342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730" b="0" i="0" kern="120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577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Wingdings" pitchFamily="2" charset="2"/>
              <a:buChar char="§"/>
              <a:defRPr sz="2535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6865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154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1442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0041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720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591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70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>
                <a:effectLst/>
                <a:ea typeface="Calibri" panose="020F0502020204030204" pitchFamily="34" charset="0"/>
              </a:rPr>
              <a:t>Multi-dimensional rubrics for analyzing free-choice Scratch programming projects (</a:t>
            </a:r>
            <a:r>
              <a:rPr lang="en-US" sz="2200" err="1">
                <a:effectLst/>
                <a:ea typeface="Calibri" panose="020F0502020204030204" pitchFamily="34" charset="0"/>
              </a:rPr>
              <a:t>Basu</a:t>
            </a:r>
            <a:r>
              <a:rPr lang="en-US" sz="2200">
                <a:effectLst/>
                <a:ea typeface="Calibri" panose="020F0502020204030204" pitchFamily="34" charset="0"/>
              </a:rPr>
              <a:t>, 2019)</a:t>
            </a:r>
            <a:endParaRPr lang="en-US" sz="2200"/>
          </a:p>
          <a:p>
            <a:pPr>
              <a:lnSpc>
                <a:spcPct val="150000"/>
              </a:lnSpc>
            </a:pPr>
            <a:r>
              <a:rPr lang="en-US" sz="2200"/>
              <a:t>Middle school students’ free-choice block-based programming projects (e.g., Scratch, App Inventor) </a:t>
            </a:r>
          </a:p>
          <a:p>
            <a:pPr lvl="1">
              <a:lnSpc>
                <a:spcPct val="150000"/>
              </a:lnSpc>
            </a:pPr>
            <a:r>
              <a:rPr lang="en-US" sz="2200">
                <a:cs typeface="Arial" panose="020B0604020202020204" pitchFamily="34" charset="0"/>
              </a:rPr>
              <a:t>- Overall proficiency </a:t>
            </a:r>
          </a:p>
          <a:p>
            <a:pPr lvl="1">
              <a:lnSpc>
                <a:spcPct val="150000"/>
              </a:lnSpc>
            </a:pPr>
            <a:r>
              <a:rPr lang="en-US" sz="2200">
                <a:cs typeface="Arial" panose="020B0604020202020204" pitchFamily="34" charset="0"/>
              </a:rPr>
              <a:t>- User experience </a:t>
            </a:r>
          </a:p>
          <a:p>
            <a:pPr lvl="1">
              <a:lnSpc>
                <a:spcPct val="150000"/>
              </a:lnSpc>
            </a:pPr>
            <a:r>
              <a:rPr lang="en-US" sz="2200">
                <a:cs typeface="Arial" panose="020B0604020202020204" pitchFamily="34" charset="0"/>
              </a:rPr>
              <a:t>- Coding and CS constructs</a:t>
            </a:r>
          </a:p>
          <a:p>
            <a:pPr>
              <a:lnSpc>
                <a:spcPct val="150000"/>
              </a:lnSpc>
            </a:pPr>
            <a:endParaRPr lang="en-US" sz="2200" b="1"/>
          </a:p>
          <a:p>
            <a:pPr>
              <a:lnSpc>
                <a:spcPct val="150000"/>
              </a:lnSpc>
            </a:pPr>
            <a:endParaRPr lang="en-US" sz="22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Hands-on Activity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E9ACBC-894B-980D-44D1-7E19F54A2C66}"/>
              </a:ext>
            </a:extLst>
          </p:cNvPr>
          <p:cNvSpPr txBox="1">
            <a:spLocks/>
          </p:cNvSpPr>
          <p:nvPr/>
        </p:nvSpPr>
        <p:spPr>
          <a:xfrm>
            <a:off x="1470130" y="884723"/>
            <a:ext cx="8731711" cy="4680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5726" marR="0" indent="-205726" algn="l" defTabSz="342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730" b="0" i="0" kern="120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577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Wingdings" pitchFamily="2" charset="2"/>
              <a:buChar char="§"/>
              <a:defRPr sz="2535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6865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154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1442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0041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720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591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70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/>
              <a:t>Let’s assess the following Scratch projects through Dr. Scratch and a rubric! </a:t>
            </a:r>
          </a:p>
          <a:p>
            <a:pPr marL="0" indent="0" algn="ctr">
              <a:lnSpc>
                <a:spcPct val="150000"/>
              </a:lnSpc>
              <a:buFont typeface="Wingdings" charset="2"/>
              <a:buNone/>
            </a:pPr>
            <a:endParaRPr lang="en-US" sz="3600"/>
          </a:p>
          <a:p>
            <a:pPr marL="0" indent="0" algn="ctr">
              <a:lnSpc>
                <a:spcPct val="150000"/>
              </a:lnSpc>
              <a:buFont typeface="Wingdings" charset="2"/>
              <a:buNone/>
            </a:pPr>
            <a:endParaRPr lang="en-US" sz="2205"/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36E7A-E92F-CBD7-FDF5-A5D93783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82" y="2534465"/>
            <a:ext cx="2773235" cy="34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Conclusion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46802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/>
              <a:t>There is a lot of </a:t>
            </a:r>
            <a:r>
              <a:rPr lang="en-US" sz="2200" b="1"/>
              <a:t>potential</a:t>
            </a:r>
            <a:r>
              <a:rPr lang="en-US" sz="2200"/>
              <a:t> in using evaluation assessments to identify students who are gifted/talented in computer programming. </a:t>
            </a:r>
          </a:p>
          <a:p>
            <a:pPr>
              <a:lnSpc>
                <a:spcPct val="150000"/>
              </a:lnSpc>
            </a:pPr>
            <a:r>
              <a:rPr lang="en-US" sz="2200"/>
              <a:t>Students’ artifacts could be considered as </a:t>
            </a:r>
            <a:r>
              <a:rPr lang="en-US" sz="2200" b="1"/>
              <a:t>alternative input </a:t>
            </a:r>
            <a:r>
              <a:rPr lang="en-US" sz="2200"/>
              <a:t>into the identification process. </a:t>
            </a:r>
          </a:p>
          <a:p>
            <a:pPr>
              <a:lnSpc>
                <a:spcPct val="150000"/>
              </a:lnSpc>
            </a:pPr>
            <a:r>
              <a:rPr lang="en-US" sz="2200"/>
              <a:t>CT is a process and should not be evaluated as an end product.</a:t>
            </a:r>
          </a:p>
          <a:p>
            <a:pPr>
              <a:lnSpc>
                <a:spcPct val="150000"/>
              </a:lnSpc>
            </a:pPr>
            <a:r>
              <a:rPr lang="en-US" sz="2200"/>
              <a:t>Multiple methods of assessment should be used (e.g., using interviews, and think-aloud protocols). 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965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Selected References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4680282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1400">
                <a:effectLst/>
                <a:ea typeface="Calibri" panose="020F0502020204030204" pitchFamily="34" charset="0"/>
              </a:rPr>
              <a:t>Cheah, C.S.(2020). Factors contributing to the difficulties in teaching and learning of computer programming: A literature review. </a:t>
            </a:r>
            <a:r>
              <a:rPr lang="en-US" sz="1400" i="1">
                <a:effectLst/>
                <a:ea typeface="Calibri" panose="020F0502020204030204" pitchFamily="34" charset="0"/>
              </a:rPr>
              <a:t>Contemp. Educ. Technol. 12</a:t>
            </a:r>
            <a:r>
              <a:rPr lang="en-US" sz="1400" i="1">
                <a:ea typeface="Calibri" panose="020F0502020204030204" pitchFamily="34" charset="0"/>
              </a:rPr>
              <a:t>.</a:t>
            </a:r>
            <a:endParaRPr lang="en-US" sz="1400">
              <a:effectLst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effectLst/>
                <a:ea typeface="Calibri" panose="020F0502020204030204" pitchFamily="34" charset="0"/>
              </a:rPr>
              <a:t>Hagge</a:t>
            </a:r>
            <a:r>
              <a:rPr lang="en-US" sz="1400">
                <a:effectLst/>
                <a:ea typeface="Calibri" panose="020F0502020204030204" pitchFamily="34" charset="0"/>
              </a:rPr>
              <a:t>, J. (2017). Scratching beyond the surface of literacy: Programming for early adolescent gifted students. </a:t>
            </a:r>
            <a:r>
              <a:rPr lang="en-US" sz="1400" i="1">
                <a:effectLst/>
                <a:ea typeface="Calibri" panose="020F0502020204030204" pitchFamily="34" charset="0"/>
              </a:rPr>
              <a:t>Gifted Child Today</a:t>
            </a:r>
            <a:r>
              <a:rPr lang="en-US" sz="1400">
                <a:effectLst/>
                <a:ea typeface="Calibri" panose="020F0502020204030204" pitchFamily="34" charset="0"/>
              </a:rPr>
              <a:t>, </a:t>
            </a:r>
            <a:r>
              <a:rPr lang="en-US" sz="1400" i="1">
                <a:effectLst/>
                <a:ea typeface="Calibri" panose="020F0502020204030204" pitchFamily="34" charset="0"/>
              </a:rPr>
              <a:t>40</a:t>
            </a:r>
            <a:r>
              <a:rPr lang="en-US" sz="1400">
                <a:effectLst/>
                <a:ea typeface="Calibri" panose="020F0502020204030204" pitchFamily="34" charset="0"/>
              </a:rPr>
              <a:t>(3), 154-162.</a:t>
            </a:r>
          </a:p>
          <a:p>
            <a:pPr marL="457200" indent="-457200">
              <a:buNone/>
            </a:pPr>
            <a:r>
              <a:rPr lang="en-US" sz="1400">
                <a:effectLst/>
                <a:ea typeface="Calibri" panose="020F0502020204030204" pitchFamily="34" charset="0"/>
              </a:rPr>
              <a:t>Kafai, Y. B., Burke, Q. (2014). </a:t>
            </a:r>
            <a:r>
              <a:rPr lang="en-US" sz="1400" i="1">
                <a:effectLst/>
                <a:ea typeface="Calibri" panose="020F0502020204030204" pitchFamily="34" charset="0"/>
              </a:rPr>
              <a:t>Connected code: Why children need to learn programming</a:t>
            </a:r>
            <a:r>
              <a:rPr lang="en-US" sz="1400">
                <a:effectLst/>
                <a:ea typeface="Calibri" panose="020F0502020204030204" pitchFamily="34" charset="0"/>
              </a:rPr>
              <a:t>. Cambridge, MA: MIT Press.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effectLst/>
                <a:ea typeface="Calibri" panose="020F0502020204030204" pitchFamily="34" charset="0"/>
              </a:rPr>
              <a:t>Moreno-León, J., Robles, G., &amp; Román-González, M. (2016). Code to learn: Where does it belong in the K-12 curriculum? </a:t>
            </a:r>
            <a:r>
              <a:rPr lang="en-US" sz="1400" i="1">
                <a:effectLst/>
                <a:ea typeface="Calibri" panose="020F0502020204030204" pitchFamily="34" charset="0"/>
              </a:rPr>
              <a:t>Journal of Information Technology Education: Research, 15, </a:t>
            </a:r>
            <a:r>
              <a:rPr lang="en-US" sz="1400">
                <a:effectLst/>
                <a:ea typeface="Calibri" panose="020F0502020204030204" pitchFamily="34" charset="0"/>
              </a:rPr>
              <a:t>283-303. Retrieved from </a:t>
            </a:r>
            <a:r>
              <a:rPr lang="en-US" sz="1400" u="sng">
                <a:effectLst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http://www.informingscience.org/Pub</a:t>
            </a:r>
          </a:p>
          <a:p>
            <a:pPr marL="457200" indent="-457200">
              <a:buNone/>
            </a:pPr>
            <a:r>
              <a:rPr lang="en-US" sz="1400">
                <a:effectLst/>
                <a:ea typeface="Calibri" panose="020F0502020204030204" pitchFamily="34" charset="0"/>
              </a:rPr>
              <a:t>O'Brien, B., Friedman-</a:t>
            </a:r>
            <a:r>
              <a:rPr lang="en-US" sz="1400" err="1">
                <a:effectLst/>
                <a:ea typeface="Calibri" panose="020F0502020204030204" pitchFamily="34" charset="0"/>
              </a:rPr>
              <a:t>Nimz</a:t>
            </a:r>
            <a:r>
              <a:rPr lang="en-US" sz="1400">
                <a:effectLst/>
                <a:ea typeface="Calibri" panose="020F0502020204030204" pitchFamily="34" charset="0"/>
              </a:rPr>
              <a:t>, R., </a:t>
            </a:r>
            <a:r>
              <a:rPr lang="en-US" sz="1400" err="1">
                <a:effectLst/>
                <a:ea typeface="Calibri" panose="020F0502020204030204" pitchFamily="34" charset="0"/>
              </a:rPr>
              <a:t>Locey</a:t>
            </a:r>
            <a:r>
              <a:rPr lang="en-US" sz="1400">
                <a:effectLst/>
                <a:ea typeface="Calibri" panose="020F0502020204030204" pitchFamily="34" charset="0"/>
              </a:rPr>
              <a:t>, J., Denson, D. (2005). From bits and bytes to C++ and web sites: What is computer talent made of?</a:t>
            </a:r>
            <a:r>
              <a:rPr lang="en-US" sz="1400" i="1">
                <a:effectLst/>
                <a:ea typeface="Calibri" panose="020F0502020204030204" pitchFamily="34" charset="0"/>
              </a:rPr>
              <a:t> Gifted Child Today, 28</a:t>
            </a:r>
            <a:r>
              <a:rPr lang="en-US" sz="1400">
                <a:effectLst/>
                <a:ea typeface="Calibri" panose="020F0502020204030204" pitchFamily="34" charset="0"/>
              </a:rPr>
              <a:t>(3), 56-64.</a:t>
            </a:r>
            <a:endParaRPr lang="en-US" sz="1400" u="sng">
              <a:ea typeface="Calibri" panose="020F0502020204030204" pitchFamily="34" charset="0"/>
            </a:endParaRPr>
          </a:p>
          <a:p>
            <a:pPr marL="457200" indent="-457200">
              <a:buNone/>
            </a:pPr>
            <a:r>
              <a:rPr lang="en-US" sz="1400">
                <a:effectLst/>
              </a:rPr>
              <a:t>Ota, G., Morimoto, Y., &amp; Kato, H. (2016). Ninja code village for scratch: Function samples/function </a:t>
            </a:r>
            <a:r>
              <a:rPr lang="en-US" sz="1400" err="1">
                <a:effectLst/>
              </a:rPr>
              <a:t>analyser</a:t>
            </a:r>
            <a:r>
              <a:rPr lang="en-US" sz="1400">
                <a:effectLst/>
              </a:rPr>
              <a:t> and automatic assessment of computational thinking concepts. In A. Blackwell, G. Stapleton, &amp; B. </a:t>
            </a:r>
            <a:r>
              <a:rPr lang="en-US" sz="1400" err="1">
                <a:effectLst/>
              </a:rPr>
              <a:t>Plimmer</a:t>
            </a:r>
            <a:r>
              <a:rPr lang="en-US" sz="1400">
                <a:effectLst/>
              </a:rPr>
              <a:t> (Eds.), </a:t>
            </a:r>
            <a:r>
              <a:rPr lang="en-US" sz="1400" i="1">
                <a:effectLst/>
              </a:rPr>
              <a:t>2016 IEEE symposium on visual languages and human-centric computing </a:t>
            </a:r>
            <a:r>
              <a:rPr lang="en-US" sz="1400">
                <a:effectLst/>
              </a:rPr>
              <a:t>(pp. 238–239). New Jersey: IEEE. </a:t>
            </a:r>
            <a:endParaRPr lang="en-US" sz="1400"/>
          </a:p>
          <a:p>
            <a:pPr marL="457200" indent="-457200">
              <a:buNone/>
            </a:pPr>
            <a:r>
              <a:rPr lang="en-US" sz="1400" b="0" i="0">
                <a:effectLst/>
              </a:rPr>
              <a:t>Poulakis, E., </a:t>
            </a:r>
            <a:r>
              <a:rPr lang="en-US" sz="1400" b="0" i="0" err="1">
                <a:effectLst/>
              </a:rPr>
              <a:t>Politis</a:t>
            </a:r>
            <a:r>
              <a:rPr lang="en-US" sz="1400" b="0" i="0">
                <a:effectLst/>
              </a:rPr>
              <a:t>, P. (2021). Computational Thinking Assessment: Literature Review. In: </a:t>
            </a:r>
            <a:r>
              <a:rPr lang="en-US" sz="1400" b="0" i="0" err="1">
                <a:effectLst/>
              </a:rPr>
              <a:t>Tsiatsos</a:t>
            </a:r>
            <a:r>
              <a:rPr lang="en-US" sz="1400" b="0" i="0">
                <a:effectLst/>
              </a:rPr>
              <a:t>, T., </a:t>
            </a:r>
            <a:r>
              <a:rPr lang="en-US" sz="1400" b="0" i="0" err="1">
                <a:effectLst/>
              </a:rPr>
              <a:t>Demetriadis</a:t>
            </a:r>
            <a:r>
              <a:rPr lang="en-US" sz="1400" b="0" i="0">
                <a:effectLst/>
              </a:rPr>
              <a:t>, S., </a:t>
            </a:r>
            <a:r>
              <a:rPr lang="en-US" sz="1400" b="0" i="0" err="1">
                <a:effectLst/>
              </a:rPr>
              <a:t>Mikropoulos</a:t>
            </a:r>
            <a:r>
              <a:rPr lang="en-US" sz="1400" b="0" i="0">
                <a:effectLst/>
              </a:rPr>
              <a:t>, A., </a:t>
            </a:r>
            <a:r>
              <a:rPr lang="en-US" sz="1400" b="0" i="0" err="1">
                <a:effectLst/>
              </a:rPr>
              <a:t>Dagdilelis</a:t>
            </a:r>
            <a:r>
              <a:rPr lang="en-US" sz="1400" b="0" i="0">
                <a:effectLst/>
              </a:rPr>
              <a:t>, V. (eds) Research on E-Learning and ICT in Education. Springer, Cham. https://</a:t>
            </a:r>
            <a:r>
              <a:rPr lang="en-US" sz="1400" b="0" i="0" err="1">
                <a:effectLst/>
              </a:rPr>
              <a:t>doi.org</a:t>
            </a:r>
            <a:r>
              <a:rPr lang="en-US" sz="1400" b="0" i="0">
                <a:effectLst/>
              </a:rPr>
              <a:t>/10.1007/978-3-030-64363-8_7</a:t>
            </a:r>
            <a:endParaRPr lang="en-US" sz="1400"/>
          </a:p>
          <a:p>
            <a:pPr marL="457200" indent="-457200">
              <a:buNone/>
            </a:pPr>
            <a:r>
              <a:rPr lang="en-US" sz="1400" err="1">
                <a:effectLst/>
                <a:ea typeface="Calibri" panose="020F0502020204030204" pitchFamily="34" charset="0"/>
              </a:rPr>
              <a:t>Popat</a:t>
            </a:r>
            <a:r>
              <a:rPr lang="en-US" sz="1400">
                <a:effectLst/>
                <a:ea typeface="Calibri" panose="020F0502020204030204" pitchFamily="34" charset="0"/>
              </a:rPr>
              <a:t>, S., &amp; Starkey, L. (2019). Learning to code or coding to learn? A systematic review. </a:t>
            </a:r>
            <a:r>
              <a:rPr lang="en-US" sz="1400" i="1">
                <a:effectLst/>
                <a:ea typeface="Calibri" panose="020F0502020204030204" pitchFamily="34" charset="0"/>
              </a:rPr>
              <a:t>Computers &amp; Education</a:t>
            </a:r>
            <a:r>
              <a:rPr lang="en-US" sz="1400">
                <a:effectLst/>
                <a:ea typeface="Calibri" panose="020F0502020204030204" pitchFamily="34" charset="0"/>
              </a:rPr>
              <a:t>, </a:t>
            </a:r>
            <a:r>
              <a:rPr lang="en-US" sz="1400" i="1">
                <a:effectLst/>
                <a:ea typeface="Calibri" panose="020F0502020204030204" pitchFamily="34" charset="0"/>
              </a:rPr>
              <a:t>128</a:t>
            </a:r>
            <a:r>
              <a:rPr lang="en-US" sz="1400">
                <a:effectLst/>
                <a:ea typeface="Calibri" panose="020F0502020204030204" pitchFamily="34" charset="0"/>
              </a:rPr>
              <a:t>, 365-376.</a:t>
            </a:r>
          </a:p>
          <a:p>
            <a:pPr marL="457200" indent="-457200">
              <a:buNone/>
            </a:pPr>
            <a:r>
              <a:rPr lang="en-US" sz="1400" b="0" i="0" err="1">
                <a:effectLst/>
              </a:rPr>
              <a:t>Siegle</a:t>
            </a:r>
            <a:r>
              <a:rPr lang="en-US" sz="1400" b="0" i="0">
                <a:effectLst/>
              </a:rPr>
              <a:t>, D. (2017). Technology: Encouraging creativity and problem-solving through coding. </a:t>
            </a:r>
            <a:r>
              <a:rPr lang="en-US" sz="1400" b="0" i="1">
                <a:effectLst/>
              </a:rPr>
              <a:t>Gifted Child Today</a:t>
            </a:r>
            <a:r>
              <a:rPr lang="en-US" sz="1400" b="0" i="0">
                <a:effectLst/>
              </a:rPr>
              <a:t>, </a:t>
            </a:r>
            <a:r>
              <a:rPr lang="en-US" sz="1400" b="0" i="1">
                <a:effectLst/>
              </a:rPr>
              <a:t>40</a:t>
            </a:r>
            <a:r>
              <a:rPr lang="en-US" sz="1400" b="0" i="0">
                <a:effectLst/>
              </a:rPr>
              <a:t>(2), 117-123.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effectLst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400"/>
          </a:p>
          <a:p>
            <a:endParaRPr lang="en-US" sz="1400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952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A87E102-3714-6D49-B0C9-55B484D31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647" y="862412"/>
            <a:ext cx="6423744" cy="85408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9B3C0731-7B82-1741-AE4D-FB3EB1AD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0D44-4D52-E745-B943-20C0DA58653C}" type="datetime1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89253F9-C0DB-714A-BB24-C295C628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BCDB2AE4-0FB3-9044-AB6E-EEBD2EC33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5646" y="2866681"/>
            <a:ext cx="7845578" cy="8807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/>
              <a:t>For more information about the INSTEM project, please see our website: </a:t>
            </a:r>
          </a:p>
          <a:p>
            <a:r>
              <a:rPr lang="en-US" sz="2800">
                <a:latin typeface="Acumin Pro"/>
              </a:rPr>
              <a:t>http://instem.education.purdue.edu  </a:t>
            </a:r>
          </a:p>
          <a:p>
            <a:endParaRPr lang="en-US" sz="2800"/>
          </a:p>
          <a:p>
            <a:r>
              <a:rPr lang="en-US" sz="2800"/>
              <a:t>Or contact the Principal Investigator:</a:t>
            </a:r>
          </a:p>
          <a:p>
            <a:r>
              <a:rPr lang="en-US" sz="2800"/>
              <a:t>Nielsen Pereira, </a:t>
            </a:r>
            <a:r>
              <a:rPr lang="en-US" sz="2800">
                <a:hlinkClick r:id="rId3"/>
              </a:rPr>
              <a:t>npereira@purdue.edu</a:t>
            </a:r>
            <a:r>
              <a:rPr lang="en-US" sz="2800"/>
              <a:t> </a:t>
            </a:r>
          </a:p>
          <a:p>
            <a:endParaRPr lang="en-US" sz="280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C452E06B-7DFF-D24B-AE3F-1264CCD70225}"/>
              </a:ext>
            </a:extLst>
          </p:cNvPr>
          <p:cNvSpPr txBox="1">
            <a:spLocks/>
          </p:cNvSpPr>
          <p:nvPr/>
        </p:nvSpPr>
        <p:spPr>
          <a:xfrm>
            <a:off x="2485646" y="1909863"/>
            <a:ext cx="6735763" cy="677108"/>
          </a:xfrm>
          <a:prstGeom prst="rect">
            <a:avLst/>
          </a:prstGeom>
        </p:spPr>
        <p:txBody>
          <a:bodyPr anchor="t"/>
          <a:lstStyle>
            <a:lvl1pPr marL="22288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77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6865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1540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1442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0041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7205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591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706" indent="-222885" algn="l" defTabSz="891540" rtl="0" eaLnBrk="1" latinLnBrk="0" hangingPunct="1">
              <a:lnSpc>
                <a:spcPct val="100000"/>
              </a:lnSpc>
              <a:spcBef>
                <a:spcPts val="9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>
                <a:solidFill>
                  <a:schemeClr val="tx1"/>
                </a:solidFill>
              </a:rPr>
              <a:t>Tugce Karatas, </a:t>
            </a:r>
            <a:r>
              <a:rPr lang="en-US" sz="3200" err="1">
                <a:solidFill>
                  <a:schemeClr val="tx1"/>
                </a:solidFill>
              </a:rPr>
              <a:t>tkaratas@purdue.edu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5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900"/>
              <a:t>Project Goals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1222683" y="1223501"/>
            <a:ext cx="9407870" cy="4695443"/>
          </a:xfrm>
        </p:spPr>
        <p:txBody>
          <a:bodyPr>
            <a:normAutofit/>
          </a:bodyPr>
          <a:lstStyle/>
          <a:p>
            <a:pPr marL="501491" indent="-501491">
              <a:lnSpc>
                <a:spcPts val="3003"/>
              </a:lnSpc>
              <a:spcBef>
                <a:spcPts val="585"/>
              </a:spcBef>
              <a:buFont typeface="+mj-lt"/>
              <a:buAutoNum type="arabicPeriod"/>
            </a:pPr>
            <a:r>
              <a:rPr lang="nl-BE" sz="2145"/>
              <a:t>To </a:t>
            </a:r>
            <a:r>
              <a:rPr lang="nl-BE" sz="2145" b="1"/>
              <a:t>implement and evaluate the effectiveness of the Integrated STEM Talent Development </a:t>
            </a:r>
            <a:r>
              <a:rPr lang="nl-BE" sz="2145"/>
              <a:t>(INSTEM).</a:t>
            </a:r>
          </a:p>
          <a:p>
            <a:pPr marL="501491" indent="-501491">
              <a:lnSpc>
                <a:spcPts val="3003"/>
              </a:lnSpc>
              <a:spcBef>
                <a:spcPts val="585"/>
              </a:spcBef>
              <a:buFont typeface="+mj-lt"/>
              <a:buAutoNum type="arabicPeriod"/>
            </a:pPr>
            <a:r>
              <a:rPr lang="nl-BE" sz="2145"/>
              <a:t>To </a:t>
            </a:r>
            <a:r>
              <a:rPr lang="nl-BE" sz="2145" b="1"/>
              <a:t>improve teacher knowledge, skills, and perceptions </a:t>
            </a:r>
            <a:r>
              <a:rPr lang="nl-BE" sz="2145"/>
              <a:t>regarding </a:t>
            </a:r>
            <a:r>
              <a:rPr lang="nl-BE" sz="2145" b="1"/>
              <a:t>socioemotional needs</a:t>
            </a:r>
            <a:r>
              <a:rPr lang="nl-BE" sz="2145"/>
              <a:t> and </a:t>
            </a:r>
            <a:r>
              <a:rPr lang="nl-BE" sz="2145" b="1"/>
              <a:t>support for talent development </a:t>
            </a:r>
            <a:r>
              <a:rPr lang="nl-BE" sz="2145"/>
              <a:t>for traditionally underserved students.</a:t>
            </a:r>
          </a:p>
          <a:p>
            <a:pPr marL="501491" indent="-501491">
              <a:lnSpc>
                <a:spcPts val="3003"/>
              </a:lnSpc>
              <a:spcBef>
                <a:spcPts val="585"/>
              </a:spcBef>
              <a:buFont typeface="+mj-lt"/>
              <a:buAutoNum type="arabicPeriod"/>
            </a:pPr>
            <a:r>
              <a:rPr lang="nl-BE" sz="2145"/>
              <a:t>To </a:t>
            </a:r>
            <a:r>
              <a:rPr lang="nl-BE" sz="2145" b="1"/>
              <a:t>improve identification and access to opportunities </a:t>
            </a:r>
            <a:r>
              <a:rPr lang="nl-BE" sz="2145"/>
              <a:t>for students from traditionally underserved populations.</a:t>
            </a:r>
          </a:p>
          <a:p>
            <a:pPr marL="501491" indent="-501491">
              <a:lnSpc>
                <a:spcPts val="3003"/>
              </a:lnSpc>
              <a:spcBef>
                <a:spcPts val="585"/>
              </a:spcBef>
              <a:buFont typeface="+mj-lt"/>
              <a:buAutoNum type="arabicPeriod"/>
            </a:pPr>
            <a:r>
              <a:rPr lang="nl-BE" sz="2145"/>
              <a:t>To </a:t>
            </a:r>
            <a:r>
              <a:rPr lang="nl-BE" sz="2145" b="1"/>
              <a:t>increase student achievement, engagement, motivation, wellbeing, and self-efficacy in STEM</a:t>
            </a:r>
            <a:r>
              <a:rPr lang="nl-BE" sz="2145"/>
              <a:t>.</a:t>
            </a:r>
          </a:p>
          <a:p>
            <a:pPr marL="501491" indent="-501491">
              <a:lnSpc>
                <a:spcPts val="3003"/>
              </a:lnSpc>
              <a:spcBef>
                <a:spcPts val="585"/>
              </a:spcBef>
              <a:buFont typeface="+mj-lt"/>
              <a:buAutoNum type="arabicPeriod"/>
            </a:pPr>
            <a:r>
              <a:rPr lang="nl-BE" sz="2145"/>
              <a:t>To enable school personnel across the country to implement the INSTEM model (</a:t>
            </a:r>
            <a:r>
              <a:rPr lang="nl-BE" sz="2145" b="1"/>
              <a:t>dissemination of materials and research</a:t>
            </a:r>
            <a:r>
              <a:rPr lang="nl-BE" sz="2145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78980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808B-45C3-5842-A725-DDDC801CE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Our Intervention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F28EECB-A954-482D-A0C5-FFA5D31A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370" y="903767"/>
            <a:ext cx="7495656" cy="52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06"/>
    </mc:Choice>
    <mc:Fallback xmlns="">
      <p:transition spd="slow" advTm="476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Tier I STEM Enrichment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0084" y="1290800"/>
            <a:ext cx="8863082" cy="29134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b="1"/>
              <a:t>Self-guided online STEM enrichment </a:t>
            </a:r>
            <a:r>
              <a:rPr lang="en-US" sz="2600"/>
              <a:t>modules (Canvas)</a:t>
            </a:r>
          </a:p>
          <a:p>
            <a:pPr>
              <a:lnSpc>
                <a:spcPct val="150000"/>
              </a:lnSpc>
            </a:pPr>
            <a:r>
              <a:rPr lang="en-US" sz="2600"/>
              <a:t>Students select activities in an </a:t>
            </a:r>
            <a:r>
              <a:rPr lang="en-US" sz="2600" b="1"/>
              <a:t>area of interest</a:t>
            </a:r>
          </a:p>
          <a:p>
            <a:pPr>
              <a:lnSpc>
                <a:spcPct val="150000"/>
              </a:lnSpc>
            </a:pPr>
            <a:r>
              <a:rPr lang="en-US" sz="2600" b="1"/>
              <a:t>Scratch-based</a:t>
            </a:r>
            <a:r>
              <a:rPr lang="en-US" sz="2600"/>
              <a:t> modules on STEAM Labs, Game Design, Internet of Things (IoT), and Autonomous Cars</a:t>
            </a:r>
          </a:p>
          <a:p>
            <a:pPr>
              <a:lnSpc>
                <a:spcPct val="150000"/>
              </a:lnSpc>
            </a:pPr>
            <a:r>
              <a:rPr lang="en-US" sz="2600"/>
              <a:t>Universal access to STEM curriculum</a:t>
            </a:r>
          </a:p>
          <a:p>
            <a:pPr>
              <a:lnSpc>
                <a:spcPct val="150000"/>
              </a:lnSpc>
            </a:pPr>
            <a:endParaRPr lang="en-US" sz="2600"/>
          </a:p>
          <a:p>
            <a:pPr>
              <a:lnSpc>
                <a:spcPct val="150000"/>
              </a:lnSpc>
            </a:pPr>
            <a:endParaRPr lang="en-US" sz="2600"/>
          </a:p>
          <a:p>
            <a:endParaRPr lang="en-US" sz="26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3B8AC1D-D668-E346-9450-4BFF042CCD82}"/>
              </a:ext>
            </a:extLst>
          </p:cNvPr>
          <p:cNvSpPr/>
          <p:nvPr/>
        </p:nvSpPr>
        <p:spPr>
          <a:xfrm>
            <a:off x="5814472" y="5935831"/>
            <a:ext cx="1017842" cy="49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0F831E-E555-C340-80D2-4D32FDDE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05" y="2851502"/>
            <a:ext cx="5184882" cy="40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6"/>
    </mc:Choice>
    <mc:Fallback xmlns="">
      <p:transition spd="slow" advTm="228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509" y="200588"/>
            <a:ext cx="8425638" cy="756233"/>
          </a:xfrm>
        </p:spPr>
        <p:txBody>
          <a:bodyPr/>
          <a:lstStyle/>
          <a:p>
            <a:r>
              <a:rPr lang="en-US"/>
              <a:t>Tier II STEM Enrichment and Affective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0436" y="1299744"/>
            <a:ext cx="7090272" cy="2412532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 marL="205105" indent="-205105">
              <a:lnSpc>
                <a:spcPct val="150000"/>
              </a:lnSpc>
            </a:pPr>
            <a:r>
              <a:rPr lang="en-US" sz="2700">
                <a:latin typeface="Arial"/>
                <a:cs typeface="Arial"/>
              </a:rPr>
              <a:t>8-10 students per group/class, six 1-hour sessions</a:t>
            </a:r>
          </a:p>
          <a:p>
            <a:pPr marL="205105" indent="-205105">
              <a:lnSpc>
                <a:spcPct val="150000"/>
              </a:lnSpc>
            </a:pPr>
            <a:r>
              <a:rPr lang="en-US" sz="2700">
                <a:latin typeface="Arial"/>
                <a:cs typeface="Arial"/>
              </a:rPr>
              <a:t>STEM curriculum includes modules on Autonomous Cars, Game Design, STEAM Labs, Cybercrime, and Internet of Things, using C++ and Python programming languages with Arduinos, robotic cars, and Raspberry Pi computers</a:t>
            </a:r>
            <a:endParaRPr 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EB3B015-3E7D-EE43-867B-71832FCC6C8C}"/>
              </a:ext>
            </a:extLst>
          </p:cNvPr>
          <p:cNvSpPr/>
          <p:nvPr/>
        </p:nvSpPr>
        <p:spPr>
          <a:xfrm>
            <a:off x="6040077" y="4478033"/>
            <a:ext cx="1017842" cy="49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1986F-E20D-3348-A05D-79FFE9B1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31" y="2283324"/>
            <a:ext cx="6159786" cy="4733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F559B6-CE47-0788-8592-0A1D4C9963D0}"/>
              </a:ext>
            </a:extLst>
          </p:cNvPr>
          <p:cNvSpPr txBox="1"/>
          <p:nvPr/>
        </p:nvSpPr>
        <p:spPr>
          <a:xfrm>
            <a:off x="1508424" y="3429000"/>
            <a:ext cx="4344928" cy="21491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3038" indent="-163513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100">
                <a:latin typeface="Arial"/>
                <a:cs typeface="Arial"/>
              </a:rPr>
              <a:t>Affective curriculum focuses on personal strengths and limitations, resilience, stress management, and career planning for STEM fields​</a:t>
            </a:r>
          </a:p>
        </p:txBody>
      </p:sp>
    </p:spTree>
    <p:extLst>
      <p:ext uri="{BB962C8B-B14F-4D97-AF65-F5344CB8AC3E}">
        <p14:creationId xmlns:p14="http://schemas.microsoft.com/office/powerpoint/2010/main" val="7453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81986F-E20D-3348-A05D-79FFE9B1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969154"/>
            <a:ext cx="5232917" cy="4043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Tier III Mentoring and Affective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328632"/>
            <a:ext cx="8731711" cy="378942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/>
              <a:t>Students have </a:t>
            </a:r>
            <a:r>
              <a:rPr lang="en-US" sz="2200" b="1"/>
              <a:t>one-on-one mentoring with an expert </a:t>
            </a:r>
            <a:r>
              <a:rPr lang="en-US" sz="2200"/>
              <a:t>in the students’ fields of interest</a:t>
            </a:r>
          </a:p>
          <a:p>
            <a:pPr>
              <a:lnSpc>
                <a:spcPct val="150000"/>
              </a:lnSpc>
            </a:pPr>
            <a:r>
              <a:rPr lang="en-US" sz="2200"/>
              <a:t>Students complete a project that addresses a </a:t>
            </a:r>
            <a:r>
              <a:rPr lang="en-US" sz="2200" b="1"/>
              <a:t>real-life challenge </a:t>
            </a:r>
            <a:r>
              <a:rPr lang="en-US" sz="2200"/>
              <a:t>in a STEM-related area</a:t>
            </a:r>
          </a:p>
          <a:p>
            <a:pPr>
              <a:lnSpc>
                <a:spcPct val="150000"/>
              </a:lnSpc>
            </a:pPr>
            <a:r>
              <a:rPr lang="en-US" sz="2200"/>
              <a:t>Affective curriculum focuses on developing cognitive and executive functioning skills, such as task initiation, time </a:t>
            </a:r>
            <a:br>
              <a:rPr lang="en-US" sz="2200"/>
            </a:br>
            <a:r>
              <a:rPr lang="en-US" sz="2200"/>
              <a:t>management, creative problem solving,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/>
              <a:t>   project planning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EB3B015-3E7D-EE43-867B-71832FCC6C8C}"/>
              </a:ext>
            </a:extLst>
          </p:cNvPr>
          <p:cNvSpPr/>
          <p:nvPr/>
        </p:nvSpPr>
        <p:spPr>
          <a:xfrm rot="10800000">
            <a:off x="9408308" y="4116599"/>
            <a:ext cx="1017842" cy="49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</p:spTree>
    <p:extLst>
      <p:ext uri="{BB962C8B-B14F-4D97-AF65-F5344CB8AC3E}">
        <p14:creationId xmlns:p14="http://schemas.microsoft.com/office/powerpoint/2010/main" val="21679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9948-6365-7C4A-958F-900E3A339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193" y="84224"/>
            <a:ext cx="8110232" cy="378117"/>
          </a:xfrm>
        </p:spPr>
        <p:txBody>
          <a:bodyPr/>
          <a:lstStyle/>
          <a:p>
            <a:r>
              <a:rPr lang="en-US"/>
              <a:t>INSTEM Identification Procedures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E91D1-7FD0-184B-A850-BD76A4755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5769" y="1039874"/>
            <a:ext cx="8731711" cy="37894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/>
              <a:t>Teacher Input</a:t>
            </a:r>
          </a:p>
          <a:p>
            <a:pPr lvl="1">
              <a:lnSpc>
                <a:spcPct val="150000"/>
              </a:lnSpc>
            </a:pPr>
            <a:r>
              <a:rPr lang="en-US" sz="2200">
                <a:solidFill>
                  <a:schemeClr val="tx1"/>
                </a:solidFill>
              </a:rPr>
              <a:t>- HOPE Teacher Rating Scale-STEM (11 items, asks teachers to rate each student as compared to others of similar background and experience in order to create a specific norm / comparison group.</a:t>
            </a:r>
          </a:p>
          <a:p>
            <a:pPr>
              <a:lnSpc>
                <a:spcPct val="150000"/>
              </a:lnSpc>
            </a:pPr>
            <a:r>
              <a:rPr lang="en-US" sz="2200"/>
              <a:t>Student Input</a:t>
            </a:r>
          </a:p>
          <a:p>
            <a:pPr lvl="1">
              <a:lnSpc>
                <a:spcPct val="150000"/>
              </a:lnSpc>
            </a:pPr>
            <a:r>
              <a:rPr lang="en-US" sz="2200">
                <a:solidFill>
                  <a:schemeClr val="tx1"/>
                </a:solidFill>
              </a:rPr>
              <a:t>- HOPE Student Rating Scale-STEM</a:t>
            </a:r>
          </a:p>
          <a:p>
            <a:pPr>
              <a:lnSpc>
                <a:spcPct val="150000"/>
              </a:lnSpc>
            </a:pPr>
            <a:r>
              <a:rPr lang="en-US" sz="2200"/>
              <a:t>Performance in Tier 1 STEM Activities</a:t>
            </a:r>
          </a:p>
          <a:p>
            <a:pPr>
              <a:lnSpc>
                <a:spcPct val="150000"/>
              </a:lnSpc>
            </a:pPr>
            <a:r>
              <a:rPr lang="en-US" sz="2200"/>
              <a:t>Student achievement (used for inclusion only)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3464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2"/>
    </mc:Choice>
    <mc:Fallback xmlns="">
      <p:transition spd="slow" advTm="21952"/>
    </mc:Fallback>
  </mc:AlternateContent>
</p:sld>
</file>

<file path=ppt/theme/theme1.xml><?xml version="1.0" encoding="utf-8"?>
<a:theme xmlns:a="http://schemas.openxmlformats.org/drawingml/2006/main" name="Parcel">
  <a:themeElements>
    <a:clrScheme name="Purdue Brand Color Theme">
      <a:dk1>
        <a:srgbClr val="000000"/>
      </a:dk1>
      <a:lt1>
        <a:srgbClr val="FFFFFF"/>
      </a:lt1>
      <a:dk2>
        <a:srgbClr val="555960"/>
      </a:dk2>
      <a:lt2>
        <a:srgbClr val="CFB991"/>
      </a:lt2>
      <a:accent1>
        <a:srgbClr val="8E6F3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Black_Theme_Wide_Screen.pptx" id="{D888281D-0AF1-AF48-8FBE-F138966431DE}" vid="{AFB2F666-1377-5249-BFFB-97D30450B7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2163</Words>
  <Application>Microsoft Macintosh PowerPoint</Application>
  <PresentationFormat>Custom</PresentationFormat>
  <Paragraphs>269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Acumin Pro</vt:lpstr>
      <vt:lpstr>Acumin Pro ExtraCondensed</vt:lpstr>
      <vt:lpstr>Acumin Pro SemiCondensed</vt:lpstr>
      <vt:lpstr>Arial</vt:lpstr>
      <vt:lpstr>Calibri</vt:lpstr>
      <vt:lpstr>Gill Sans MT</vt:lpstr>
      <vt:lpstr>Open Sans</vt:lpstr>
      <vt:lpstr>Wingdings</vt:lpstr>
      <vt:lpstr>Parcel</vt:lpstr>
      <vt:lpstr>PowerPoint Presentation</vt:lpstr>
      <vt:lpstr>Using Scratch assessment tools to identify students who are gifted in computer programming</vt:lpstr>
      <vt:lpstr>Closing Excellence and Opportunity Gaps for Students from  Traditionally Underserved Populations in Gifted Education:  A Multi-Tier Systems of Support Approach</vt:lpstr>
      <vt:lpstr>Project Goals</vt:lpstr>
      <vt:lpstr>Our Intervention</vt:lpstr>
      <vt:lpstr>Tier I STEM Enrichment</vt:lpstr>
      <vt:lpstr>Tier II STEM Enrichment and Affective Curriculum</vt:lpstr>
      <vt:lpstr>Tier III Mentoring and Affective Curriculum</vt:lpstr>
      <vt:lpstr>INSTEM Identification Procedures </vt:lpstr>
      <vt:lpstr>Why start with coding?</vt:lpstr>
      <vt:lpstr>Why Scratch?</vt:lpstr>
      <vt:lpstr>Why Scratch?</vt:lpstr>
      <vt:lpstr>Why Scratch? Some statistics…</vt:lpstr>
      <vt:lpstr>Why Scratch? Some statistics…</vt:lpstr>
      <vt:lpstr>Why Scratch? Some statistics…</vt:lpstr>
      <vt:lpstr>Why Scratch? Some research…</vt:lpstr>
      <vt:lpstr>Challenges to coding (in general)</vt:lpstr>
      <vt:lpstr>INSTEM Tier I Modules </vt:lpstr>
      <vt:lpstr>Tier I Modules: Game Design </vt:lpstr>
      <vt:lpstr>Tier I Modules: Internet of Things </vt:lpstr>
      <vt:lpstr>Tier I Modules: STEAM Labs </vt:lpstr>
      <vt:lpstr>Tier I Modules: Autonomous Cars </vt:lpstr>
      <vt:lpstr>Computational thinking assessment </vt:lpstr>
      <vt:lpstr>Computational thinking assessment (cont’d) </vt:lpstr>
      <vt:lpstr>Computational thinking assessment (cont’d) </vt:lpstr>
      <vt:lpstr>Dr. Scratch </vt:lpstr>
      <vt:lpstr>Dr. Scratch (Cont’d)</vt:lpstr>
      <vt:lpstr>Dr. Scratch (Cont’d)</vt:lpstr>
      <vt:lpstr>Dr. Scratch</vt:lpstr>
      <vt:lpstr>Dr. Scratch (Cont’d)</vt:lpstr>
      <vt:lpstr>Rubric</vt:lpstr>
      <vt:lpstr>Rubric (cont’d)</vt:lpstr>
      <vt:lpstr>Hands-on Activity </vt:lpstr>
      <vt:lpstr>Conclusion </vt:lpstr>
      <vt:lpstr>Selected References 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Tonya Agnew</dc:creator>
  <cp:keywords/>
  <dc:description/>
  <cp:lastModifiedBy>Tuğçe Karataş</cp:lastModifiedBy>
  <cp:revision>1</cp:revision>
  <dcterms:created xsi:type="dcterms:W3CDTF">2020-03-30T15:43:50Z</dcterms:created>
  <dcterms:modified xsi:type="dcterms:W3CDTF">2022-11-17T02:49:33Z</dcterms:modified>
  <cp:category/>
</cp:coreProperties>
</file>